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93" r:id="rId29"/>
    <p:sldId id="287" r:id="rId30"/>
    <p:sldId id="288" r:id="rId31"/>
    <p:sldId id="289" r:id="rId32"/>
    <p:sldId id="290" r:id="rId33"/>
    <p:sldId id="292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F0"/>
    <a:srgbClr val="95B3D7"/>
    <a:srgbClr val="FFFFFF"/>
    <a:srgbClr val="00000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27" autoAdjust="0"/>
  </p:normalViewPr>
  <p:slideViewPr>
    <p:cSldViewPr>
      <p:cViewPr>
        <p:scale>
          <a:sx n="77" d="100"/>
          <a:sy n="77" d="100"/>
        </p:scale>
        <p:origin x="-117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4384" y="2708920"/>
            <a:ext cx="9070776" cy="57849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253" y="3320416"/>
            <a:ext cx="9061358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" y="0"/>
            <a:ext cx="9144000" cy="6870192"/>
            <a:chOff x="1" y="0"/>
            <a:chExt cx="9144000" cy="6870192"/>
          </a:xfrm>
        </p:grpSpPr>
        <p:pic>
          <p:nvPicPr>
            <p:cNvPr id="1026" name="Picture 2" descr="C:\Users\msk\Desktop\1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4000" cy="1700808"/>
            </a:xfrm>
            <a:prstGeom prst="rect">
              <a:avLst/>
            </a:prstGeom>
            <a:noFill/>
          </p:spPr>
        </p:pic>
        <p:pic>
          <p:nvPicPr>
            <p:cNvPr id="5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474722" y="5200913"/>
              <a:ext cx="1619672" cy="17188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32432"/>
            <a:ext cx="9144000" cy="6825568"/>
            <a:chOff x="0" y="32432"/>
            <a:chExt cx="9144000" cy="6825568"/>
          </a:xfrm>
        </p:grpSpPr>
        <p:pic>
          <p:nvPicPr>
            <p:cNvPr id="2050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556792"/>
              <a:ext cx="4995226" cy="5301208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 userDrawn="1"/>
          </p:nvSpPr>
          <p:spPr>
            <a:xfrm>
              <a:off x="2908436" y="2293140"/>
              <a:ext cx="1410964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28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>
              <a:off x="0" y="32432"/>
              <a:ext cx="9144000" cy="0"/>
            </a:xfrm>
            <a:prstGeom prst="line">
              <a:avLst/>
            </a:prstGeom>
            <a:ln w="127000">
              <a:solidFill>
                <a:srgbClr val="0070C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788024" y="2276872"/>
            <a:ext cx="4355976" cy="4581128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AutoNum type="arabicPeriod"/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Content 1</a:t>
            </a:r>
          </a:p>
          <a:p>
            <a:pPr lvl="0"/>
            <a:r>
              <a:rPr lang="en-US" altLang="ko-KR" dirty="0" smtClean="0"/>
              <a:t> Content 2</a:t>
            </a:r>
          </a:p>
          <a:p>
            <a:pPr lvl="0"/>
            <a:r>
              <a:rPr lang="en-US" altLang="ko-KR" dirty="0" smtClean="0"/>
              <a:t> Content 3</a:t>
            </a:r>
          </a:p>
          <a:p>
            <a:pPr lvl="0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179512" y="1232184"/>
            <a:ext cx="896448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74722" y="5200913"/>
            <a:ext cx="1619672" cy="1718885"/>
          </a:xfrm>
          <a:prstGeom prst="rect">
            <a:avLst/>
          </a:prstGeom>
          <a:noFill/>
        </p:spPr>
      </p:pic>
      <p:sp>
        <p:nvSpPr>
          <p:cNvPr id="17" name="제목 4"/>
          <p:cNvSpPr>
            <a:spLocks noGrp="1"/>
          </p:cNvSpPr>
          <p:nvPr>
            <p:ph type="title" hasCustomPrompt="1"/>
          </p:nvPr>
        </p:nvSpPr>
        <p:spPr>
          <a:xfrm>
            <a:off x="1043608" y="1268760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0" y="0"/>
            <a:ext cx="9144000" cy="878278"/>
            <a:chOff x="0" y="0"/>
            <a:chExt cx="9144000" cy="878278"/>
          </a:xfrm>
        </p:grpSpPr>
        <p:pic>
          <p:nvPicPr>
            <p:cNvPr id="11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27584" cy="878278"/>
            </a:xfrm>
            <a:prstGeom prst="rect">
              <a:avLst/>
            </a:prstGeom>
            <a:noFill/>
          </p:spPr>
        </p:pic>
        <p:cxnSp>
          <p:nvCxnSpPr>
            <p:cNvPr id="13" name="직선 연결선 12"/>
            <p:cNvCxnSpPr/>
            <p:nvPr userDrawn="1"/>
          </p:nvCxnSpPr>
          <p:spPr>
            <a:xfrm>
              <a:off x="0" y="872144"/>
              <a:ext cx="9144000" cy="0"/>
            </a:xfrm>
            <a:prstGeom prst="line">
              <a:avLst/>
            </a:prstGeom>
            <a:ln>
              <a:solidFill>
                <a:srgbClr val="95B3D7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971600" y="346646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1221" y="-145606"/>
            <a:ext cx="4355975" cy="4622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4067944" y="3068960"/>
            <a:ext cx="5076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THANK YOU</a:t>
            </a:r>
            <a:endParaRPr lang="ko-KR" altLang="en-US" sz="4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524-1611-4733-AFC3-185BB074B275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 + CSS </a:t>
            </a:r>
            <a:r>
              <a:rPr lang="ko-KR" altLang="en-US" dirty="0" smtClean="0"/>
              <a:t>브리핑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35896" y="4653136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인턴 조장호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12" y="1785447"/>
            <a:ext cx="8927976" cy="8514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3705006"/>
            <a:ext cx="2520000" cy="15241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9852" y="3808894"/>
            <a:ext cx="2520000" cy="13164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6176" y="3727103"/>
            <a:ext cx="2520000" cy="1480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43528" y="2081832"/>
            <a:ext cx="3384656" cy="4830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80728"/>
            <a:ext cx="9144000" cy="26125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608" y="2780928"/>
            <a:ext cx="3991532" cy="39057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5852" y="3933056"/>
            <a:ext cx="2475162" cy="27363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658" y="3647957"/>
            <a:ext cx="4159458" cy="30040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4088" y="3975111"/>
            <a:ext cx="2316182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4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735" y="908720"/>
            <a:ext cx="9144000" cy="32742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5736" y="4365104"/>
            <a:ext cx="6840760" cy="10095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0" y="4365104"/>
            <a:ext cx="197195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5" y="1557011"/>
            <a:ext cx="3312368" cy="37439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1567" y="1553531"/>
            <a:ext cx="5518554" cy="18754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9105" y="3652019"/>
            <a:ext cx="2343477" cy="24292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1521" y="1772816"/>
            <a:ext cx="864096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2132856"/>
            <a:ext cx="3024336" cy="8640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9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5" y="1557011"/>
            <a:ext cx="3312368" cy="37439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7904" y="1557010"/>
            <a:ext cx="2520280" cy="3743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0704" y="2883308"/>
            <a:ext cx="2745792" cy="10913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7505" y="2995285"/>
            <a:ext cx="3312368" cy="23057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3783" y="1046996"/>
            <a:ext cx="5930319" cy="695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9672" y="2068966"/>
            <a:ext cx="5944430" cy="14098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3783" y="3743963"/>
            <a:ext cx="2581635" cy="24677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3764" y="3629658"/>
            <a:ext cx="2340338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83" y="1139293"/>
            <a:ext cx="363883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942" y="1065625"/>
            <a:ext cx="7278116" cy="419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942" y="1556792"/>
            <a:ext cx="6756748" cy="12241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942" y="2852936"/>
            <a:ext cx="2953162" cy="26197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4896" y="2852936"/>
            <a:ext cx="3113448" cy="11521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5548" y="4090426"/>
            <a:ext cx="2042796" cy="138225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07470" y="967980"/>
            <a:ext cx="7303587" cy="5168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13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816" y="908720"/>
            <a:ext cx="7268590" cy="20672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816" y="3429000"/>
            <a:ext cx="3182890" cy="25202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5869" y="3429000"/>
            <a:ext cx="2891538" cy="25204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89384" y="908719"/>
            <a:ext cx="2358480" cy="10336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8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816" y="908720"/>
            <a:ext cx="7268590" cy="206721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43220" y="1942326"/>
            <a:ext cx="3605044" cy="10336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3342879"/>
            <a:ext cx="4972744" cy="28007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160" y="4725144"/>
            <a:ext cx="2990089" cy="142279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27984" y="2018525"/>
            <a:ext cx="315403" cy="6903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64160" y="2019258"/>
            <a:ext cx="315403" cy="6903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3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085" y="1196752"/>
            <a:ext cx="7007830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889" y="908720"/>
            <a:ext cx="7316222" cy="17528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13889" y="908719"/>
            <a:ext cx="1353855" cy="17528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0944" y="3068960"/>
            <a:ext cx="4382112" cy="17718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704" y="2780928"/>
            <a:ext cx="2781688" cy="26102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104" y="2780928"/>
            <a:ext cx="2172003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889" y="908720"/>
            <a:ext cx="7316222" cy="17528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282041" y="908719"/>
            <a:ext cx="993815" cy="17528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561" y="2852936"/>
            <a:ext cx="5325219" cy="12193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889" y="4293096"/>
            <a:ext cx="286742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178" y="908720"/>
            <a:ext cx="7287643" cy="14480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13889" y="908719"/>
            <a:ext cx="1353855" cy="14480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3356" y="3442486"/>
            <a:ext cx="2934628" cy="10310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6056" y="2652922"/>
            <a:ext cx="259116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178" y="908720"/>
            <a:ext cx="7287643" cy="14480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86559" y="908721"/>
            <a:ext cx="989298" cy="5760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7975" y="3100340"/>
            <a:ext cx="2657846" cy="18481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178" y="3428999"/>
            <a:ext cx="380100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178" y="908720"/>
            <a:ext cx="7287643" cy="14480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86557" y="1484784"/>
            <a:ext cx="5929263" cy="8719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178" y="3717032"/>
            <a:ext cx="4448796" cy="22987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8500" y="2649801"/>
            <a:ext cx="246732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808" y="908720"/>
            <a:ext cx="6086382" cy="14480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99793" y="908720"/>
            <a:ext cx="792088" cy="14480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808" y="2918636"/>
            <a:ext cx="2827168" cy="27753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8832" y="3429000"/>
            <a:ext cx="2846358" cy="22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8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279" y="908720"/>
            <a:ext cx="8023442" cy="9217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279" y="3856228"/>
            <a:ext cx="4473038" cy="18764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128" y="2648173"/>
            <a:ext cx="2664296" cy="30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279" y="1050125"/>
            <a:ext cx="8023442" cy="638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748" y="2348880"/>
            <a:ext cx="5277655" cy="18198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3494" y="2348880"/>
            <a:ext cx="2570227" cy="35891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952" y="4571750"/>
            <a:ext cx="2589457" cy="13662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8187" y="4548000"/>
            <a:ext cx="1944216" cy="13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2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59257"/>
            <a:ext cx="9144000" cy="463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3318" y="1013254"/>
            <a:ext cx="6697363" cy="214446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59632" y="1556792"/>
            <a:ext cx="3816424" cy="8640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7909" y="3356992"/>
            <a:ext cx="4008182" cy="32008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1872" y="3335821"/>
            <a:ext cx="2620048" cy="32008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080" y="3343913"/>
            <a:ext cx="260564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4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085" y="1196752"/>
            <a:ext cx="7007830" cy="547260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68085" y="1196752"/>
            <a:ext cx="5592147" cy="52565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76256" y="1196752"/>
            <a:ext cx="201622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 </a:t>
            </a:r>
            <a:r>
              <a:rPr lang="ko-KR" altLang="en-US" dirty="0" smtClean="0">
                <a:solidFill>
                  <a:schemeClr val="tx1"/>
                </a:solidFill>
              </a:rPr>
              <a:t>영역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3318" y="1013254"/>
            <a:ext cx="6697363" cy="21444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31640" y="2613817"/>
            <a:ext cx="4896544" cy="5271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5298" y="3849802"/>
            <a:ext cx="5114280" cy="21890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342" y="3335821"/>
            <a:ext cx="1995107" cy="320084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7105" y="3722495"/>
            <a:ext cx="2643023" cy="242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6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72" y="1231801"/>
            <a:ext cx="6876256" cy="160284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124166" y="1844824"/>
            <a:ext cx="5472170" cy="7920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103" y="3368200"/>
            <a:ext cx="6201641" cy="17623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224" y="3030015"/>
            <a:ext cx="2305372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2167905"/>
            <a:ext cx="4078138" cy="31333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6016" y="2638038"/>
            <a:ext cx="2981741" cy="25911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6016" y="2459162"/>
            <a:ext cx="2038635" cy="27054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4703" y="2083550"/>
            <a:ext cx="1486108" cy="350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47275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smtClean="0"/>
              <a:t>if, for</a:t>
            </a:r>
            <a:r>
              <a:rPr lang="ko-KR" altLang="en-US" sz="2400" dirty="0" smtClean="0"/>
              <a:t>가 없어서 불편함을 느낌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ie8 </a:t>
            </a:r>
            <a:r>
              <a:rPr lang="ko-KR" altLang="en-US" sz="2400" dirty="0" smtClean="0"/>
              <a:t>이상 지원 </a:t>
            </a:r>
            <a:r>
              <a:rPr lang="en-US" altLang="ko-KR" sz="2400" dirty="0" smtClean="0"/>
              <a:t>(CSS3 </a:t>
            </a:r>
            <a:r>
              <a:rPr lang="ko-KR" altLang="en-US" sz="2400" dirty="0" smtClean="0"/>
              <a:t>사용불가</a:t>
            </a:r>
            <a:r>
              <a:rPr lang="en-US" altLang="ko-KR" sz="2400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쓸모 없는 태그 찾기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82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085" y="1196752"/>
            <a:ext cx="7007830" cy="547260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60233" y="2636912"/>
            <a:ext cx="1296144" cy="24482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732240" y="1196752"/>
            <a:ext cx="201622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Remocon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영역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4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085" y="1196752"/>
            <a:ext cx="7007830" cy="54726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7639" y="2815653"/>
            <a:ext cx="3968722" cy="12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5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4432" y="1052736"/>
            <a:ext cx="5555137" cy="13240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3728" y="2852936"/>
            <a:ext cx="1776849" cy="3115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6056" y="3857964"/>
            <a:ext cx="1874867" cy="11050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94432" y="1094729"/>
            <a:ext cx="1913472" cy="720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36097" y="1094729"/>
            <a:ext cx="1913472" cy="720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00543" y="1094729"/>
            <a:ext cx="1735554" cy="720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94431" y="1714749"/>
            <a:ext cx="5555137" cy="720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96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536" y="2305650"/>
            <a:ext cx="4824536" cy="2923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6391" y="1052736"/>
            <a:ext cx="2602826" cy="9361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0152" y="1052736"/>
            <a:ext cx="1694040" cy="26387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0152" y="3933056"/>
            <a:ext cx="1662155" cy="129558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7" y="2281484"/>
            <a:ext cx="648072" cy="29477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3608" y="2305650"/>
            <a:ext cx="4176463" cy="24194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43607" y="4725144"/>
            <a:ext cx="4176463" cy="5040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1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16216" y="1532237"/>
            <a:ext cx="1248032" cy="23230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528" y="2119183"/>
            <a:ext cx="5592147" cy="11738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284" y="4403978"/>
            <a:ext cx="2546810" cy="17281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6096" y="4077072"/>
            <a:ext cx="3091874" cy="23820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5536" y="2686278"/>
            <a:ext cx="5400600" cy="6067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56435" y="1532237"/>
            <a:ext cx="1307813" cy="23230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2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24" y="886408"/>
            <a:ext cx="5219152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154</Words>
  <Application>Microsoft Office PowerPoint</Application>
  <PresentationFormat>화면 슬라이드 쇼(4:3)</PresentationFormat>
  <Paragraphs>45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HTML + CSS 브리핑</vt:lpstr>
      <vt:lpstr>1주차 첫 번째</vt:lpstr>
      <vt:lpstr>1주차 첫 번째</vt:lpstr>
      <vt:lpstr>1주차 첫 번째</vt:lpstr>
      <vt:lpstr>1주차 첫 번째</vt:lpstr>
      <vt:lpstr>1주차 첫 번째</vt:lpstr>
      <vt:lpstr>1주차 첫 번째</vt:lpstr>
      <vt:lpstr>1주차 첫 번째</vt:lpstr>
      <vt:lpstr>1주차 두 번째</vt:lpstr>
      <vt:lpstr>1주차 두 번째</vt:lpstr>
      <vt:lpstr>1주차 두 번째</vt:lpstr>
      <vt:lpstr>1주차 두 번째</vt:lpstr>
      <vt:lpstr>1주차 두 번째</vt:lpstr>
      <vt:lpstr>1주차 두 번째</vt:lpstr>
      <vt:lpstr>1주차 두 번째</vt:lpstr>
      <vt:lpstr>2주차 첫 번째</vt:lpstr>
      <vt:lpstr>2주차 첫 번째</vt:lpstr>
      <vt:lpstr>2주차 첫 번째</vt:lpstr>
      <vt:lpstr>2주차 첫 번째</vt:lpstr>
      <vt:lpstr>2주차 첫 번째</vt:lpstr>
      <vt:lpstr>2주차 첫 번째</vt:lpstr>
      <vt:lpstr>2주차 첫 번째</vt:lpstr>
      <vt:lpstr>2주차 첫 번째</vt:lpstr>
      <vt:lpstr>2주차 첫 번째</vt:lpstr>
      <vt:lpstr>2주차 첫 번째</vt:lpstr>
      <vt:lpstr>2주차 첫 번째</vt:lpstr>
      <vt:lpstr>2주차 첫 번째</vt:lpstr>
      <vt:lpstr>2주차 두 번째</vt:lpstr>
      <vt:lpstr>2주차 두 번째</vt:lpstr>
      <vt:lpstr>2주차 두 번째</vt:lpstr>
      <vt:lpstr>2주차 두 번째</vt:lpstr>
      <vt:lpstr>2주차 두 번째</vt:lpstr>
      <vt:lpstr>느낀점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Administrator</cp:lastModifiedBy>
  <cp:revision>150</cp:revision>
  <dcterms:created xsi:type="dcterms:W3CDTF">2012-05-30T12:36:11Z</dcterms:created>
  <dcterms:modified xsi:type="dcterms:W3CDTF">2017-07-10T04:29:08Z</dcterms:modified>
</cp:coreProperties>
</file>