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7" autoAdjust="0"/>
  </p:normalViewPr>
  <p:slideViewPr>
    <p:cSldViewPr>
      <p:cViewPr>
        <p:scale>
          <a:sx n="100" d="100"/>
          <a:sy n="100" d="100"/>
        </p:scale>
        <p:origin x="-58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016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4" y="2492896"/>
            <a:ext cx="880162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1" y="3501008"/>
            <a:ext cx="7559939" cy="11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57" y="2852936"/>
            <a:ext cx="3946807" cy="200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35" y="1955304"/>
            <a:ext cx="1619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323553"/>
            <a:ext cx="41433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38193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87389"/>
            <a:ext cx="4627560" cy="26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5"/>
            <a:ext cx="52634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46455"/>
            <a:ext cx="3633217" cy="28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85863"/>
            <a:ext cx="6372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3" y="1061484"/>
            <a:ext cx="4200834" cy="55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9" y="1338855"/>
            <a:ext cx="3077027" cy="53319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7" y="1338855"/>
            <a:ext cx="3319877" cy="43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9" y="6385589"/>
            <a:ext cx="3319875" cy="28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1" y="1556792"/>
            <a:ext cx="28534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1" y="1254413"/>
            <a:ext cx="5222608" cy="519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1" y="1700808"/>
            <a:ext cx="7733458" cy="355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795"/>
            <a:ext cx="30495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312368" cy="41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0" y="1052736"/>
            <a:ext cx="4754860" cy="563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9" y="2996952"/>
            <a:ext cx="455614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3" y="2245246"/>
            <a:ext cx="3208875" cy="3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1231908"/>
            <a:ext cx="7236296" cy="439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7</Words>
  <Application>Microsoft Office PowerPoint</Application>
  <PresentationFormat>화면 슬라이드 쇼(4:3)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JavaScript브리핑</vt:lpstr>
      <vt:lpstr>1. 계산기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Jojangho</cp:lastModifiedBy>
  <cp:revision>165</cp:revision>
  <dcterms:created xsi:type="dcterms:W3CDTF">2012-05-30T12:36:11Z</dcterms:created>
  <dcterms:modified xsi:type="dcterms:W3CDTF">2017-07-20T18:45:22Z</dcterms:modified>
</cp:coreProperties>
</file>