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74" r:id="rId26"/>
    <p:sldId id="289" r:id="rId27"/>
    <p:sldId id="280" r:id="rId28"/>
    <p:sldId id="290" r:id="rId29"/>
    <p:sldId id="281" r:id="rId30"/>
    <p:sldId id="284" r:id="rId31"/>
    <p:sldId id="283" r:id="rId32"/>
    <p:sldId id="285" r:id="rId33"/>
    <p:sldId id="286" r:id="rId34"/>
    <p:sldId id="287" r:id="rId35"/>
    <p:sldId id="291" r:id="rId36"/>
    <p:sldId id="292" r:id="rId37"/>
    <p:sldId id="293" r:id="rId38"/>
    <p:sldId id="294" r:id="rId39"/>
    <p:sldId id="295" r:id="rId40"/>
    <p:sldId id="296" r:id="rId41"/>
    <p:sldId id="28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95B3D7"/>
    <a:srgbClr val="FFFFFF"/>
    <a:srgbClr val="00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7" autoAdjust="0"/>
  </p:normalViewPr>
  <p:slideViewPr>
    <p:cSldViewPr>
      <p:cViewPr varScale="1">
        <p:scale>
          <a:sx n="77" d="100"/>
          <a:sy n="77" d="100"/>
        </p:scale>
        <p:origin x="-102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브리핑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35896" y="4653136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인턴 조장호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레이블과 인풋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0162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504" y="2492896"/>
            <a:ext cx="880162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1" y="3501008"/>
            <a:ext cx="7559939" cy="11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57" y="2852936"/>
            <a:ext cx="3946807" cy="200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35" y="1955304"/>
            <a:ext cx="1619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정의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323553"/>
            <a:ext cx="41433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262188"/>
            <a:ext cx="31242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56792"/>
            <a:ext cx="70104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4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필수입력 확인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0958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08" y="4208260"/>
            <a:ext cx="4627560" cy="26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3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유효값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62025"/>
            <a:ext cx="5718009" cy="448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28013"/>
            <a:ext cx="3633217" cy="28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5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85863"/>
            <a:ext cx="6372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2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387"/>
            <a:ext cx="76390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74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뼈대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76" y="1340768"/>
            <a:ext cx="6436249" cy="45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" y="1166813"/>
            <a:ext cx="8963652" cy="399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8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3" y="1061484"/>
            <a:ext cx="4200834" cy="55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2076106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71800" y="2076106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대분류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3228234"/>
            <a:ext cx="187220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707904" y="2796186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44008" y="322823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</a:t>
            </a:r>
            <a:r>
              <a:rPr lang="ko-KR" altLang="en-US" dirty="0" smtClean="0"/>
              <a:t>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580112" y="394831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644008" y="4365104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key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4365104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 </a:t>
            </a:r>
            <a:r>
              <a:rPr lang="en-US" altLang="ko-KR" dirty="0" smtClean="0"/>
              <a:t>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1. key</a:t>
            </a:r>
            <a:r>
              <a:rPr lang="ko-KR" altLang="en-US" dirty="0" smtClean="0"/>
              <a:t>는 고유해야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key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localStorge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소분류 각각의 테이블을 만들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상위 분류를 만들기 전에 하위 분류가 생성 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분류별로</a:t>
            </a:r>
            <a:r>
              <a:rPr lang="ko-KR" altLang="en-US" dirty="0" smtClean="0"/>
              <a:t> 따로 </a:t>
            </a:r>
            <a:r>
              <a:rPr lang="ko-KR" altLang="en-US" dirty="0" err="1" smtClean="0"/>
              <a:t>검색하기위해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localStorage</a:t>
            </a:r>
            <a:r>
              <a:rPr lang="ko-KR" altLang="en-US" dirty="0" smtClean="0"/>
              <a:t>를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검사한다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4. JSON</a:t>
            </a:r>
            <a:r>
              <a:rPr lang="ko-KR" altLang="en-US" dirty="0" smtClean="0"/>
              <a:t>형식과 같이 인덱스 구분 없이 자동정렬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고유</a:t>
            </a:r>
            <a:r>
              <a:rPr lang="en-US" altLang="ko-KR" dirty="0" smtClean="0"/>
              <a:t>ID 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들어가면 인덱스가 꼬인다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문제점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크롬브라우저에서 </a:t>
            </a:r>
            <a:r>
              <a:rPr lang="en-US" altLang="ko-KR" dirty="0" err="1" smtClean="0"/>
              <a:t>window.opener.location.reload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보안상의 이유로 작동하지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window.opener.top.location.href</a:t>
            </a:r>
            <a:r>
              <a:rPr lang="en-US" altLang="ko-KR" dirty="0"/>
              <a:t> = "../category.html</a:t>
            </a:r>
            <a:r>
              <a:rPr lang="en-US" altLang="ko-KR" dirty="0" smtClean="0"/>
              <a:t>";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강제로 링크를 바꿔준다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7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1. key</a:t>
            </a:r>
            <a:r>
              <a:rPr lang="ko-KR" altLang="en-US" dirty="0"/>
              <a:t>는 고유해야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36315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35729"/>
            <a:ext cx="59340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2. </a:t>
            </a:r>
            <a:r>
              <a:rPr lang="en-US" altLang="ko-KR" dirty="0" err="1"/>
              <a:t>localStorge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7744" y="3068960"/>
            <a:ext cx="187220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96543" y="3068960"/>
            <a:ext cx="187220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ArrayList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2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2. </a:t>
            </a:r>
            <a:r>
              <a:rPr lang="en-US" altLang="ko-KR" dirty="0" err="1"/>
              <a:t>localStorge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개만 사용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340768"/>
            <a:ext cx="4824535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82" y="3356992"/>
            <a:ext cx="5212803" cy="3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7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75666"/>
            <a:ext cx="2304256" cy="55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5666"/>
            <a:ext cx="2304256" cy="466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043608" y="2060848"/>
            <a:ext cx="576064" cy="3024336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11960" y="3140968"/>
            <a:ext cx="1224136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3. </a:t>
            </a:r>
            <a:r>
              <a:rPr lang="ko-KR" altLang="en-US" dirty="0"/>
              <a:t>상위 분류를 만들기 전에 하위 분류가 생성 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94048"/>
            <a:ext cx="4667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15965"/>
            <a:ext cx="4695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32814"/>
            <a:ext cx="5038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8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6897"/>
            <a:ext cx="25202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2148587" cy="194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15613"/>
            <a:ext cx="2304256" cy="421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5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4. JSON</a:t>
            </a:r>
            <a:r>
              <a:rPr lang="ko-KR" altLang="en-US" dirty="0"/>
              <a:t>형식과 같이 인덱스 구분 없이 자동정렬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" y="1844824"/>
            <a:ext cx="7770502" cy="343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996952"/>
            <a:ext cx="669674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920880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문제점 </a:t>
            </a:r>
            <a:r>
              <a:rPr lang="en-US" altLang="ko-KR" dirty="0"/>
              <a:t>5. </a:t>
            </a:r>
            <a:r>
              <a:rPr lang="ko-KR" altLang="en-US" dirty="0"/>
              <a:t>크롬브라우저에서 </a:t>
            </a:r>
            <a:r>
              <a:rPr lang="en-US" altLang="ko-KR" dirty="0" err="1"/>
              <a:t>window.opener.location.reload</a:t>
            </a:r>
            <a:r>
              <a:rPr lang="en-US" altLang="ko-KR" dirty="0"/>
              <a:t>()</a:t>
            </a:r>
            <a:r>
              <a:rPr lang="ko-KR" altLang="en-US" dirty="0"/>
              <a:t>함수가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 </a:t>
            </a:r>
            <a:r>
              <a:rPr lang="ko-KR" altLang="en-US" dirty="0"/>
              <a:t>보안상의 이유로 작동하지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81116"/>
            <a:ext cx="6042864" cy="11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1663" y="3995772"/>
            <a:ext cx="392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href</a:t>
            </a:r>
            <a:r>
              <a:rPr lang="ko-KR" altLang="en-US" dirty="0" smtClean="0"/>
              <a:t>로 자신을 다시 불러오도록 대체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이벤트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9" y="1338855"/>
            <a:ext cx="3077027" cy="53319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7" y="1338855"/>
            <a:ext cx="3319877" cy="437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09" y="6385589"/>
            <a:ext cx="3319875" cy="28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31641" y="1556792"/>
            <a:ext cx="28534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0" y="4221088"/>
            <a:ext cx="4659548" cy="248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680520" cy="73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0" y="2352440"/>
            <a:ext cx="4659548" cy="146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0414"/>
            <a:ext cx="7115395" cy="188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717032"/>
            <a:ext cx="7115395" cy="230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8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</a:t>
            </a:r>
            <a:r>
              <a:rPr lang="ko-KR" altLang="en-US" dirty="0"/>
              <a:t>추가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89" y="3429000"/>
            <a:ext cx="5374022" cy="14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88" y="2276871"/>
            <a:ext cx="5374023" cy="71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팝업 띄우기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484784"/>
            <a:ext cx="39147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045049"/>
            <a:ext cx="7486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6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제거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72675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0727"/>
            <a:ext cx="6381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66960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9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이동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7625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62" y="2492896"/>
            <a:ext cx="63055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이동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68760"/>
            <a:ext cx="64103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8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카테고리 수정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7" y="1619250"/>
            <a:ext cx="6626226" cy="44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6673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486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2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6197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19625"/>
            <a:ext cx="6657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4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텍스트 저장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1" y="1254413"/>
            <a:ext cx="5222608" cy="519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 수정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53" y="1772816"/>
            <a:ext cx="6332694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부족한 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지우기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1" y="1700808"/>
            <a:ext cx="7733458" cy="355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2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초기화 및 상태변환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1795"/>
            <a:ext cx="3049539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312368" cy="41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70" y="1052736"/>
            <a:ext cx="4754860" cy="563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1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29" y="2996952"/>
            <a:ext cx="455614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63" y="2245246"/>
            <a:ext cx="3208875" cy="3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회원가입 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52" y="1231908"/>
            <a:ext cx="7236296" cy="439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9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187</Words>
  <Application>Microsoft Office PowerPoint</Application>
  <PresentationFormat>화면 슬라이드 쇼(4:3)</PresentationFormat>
  <Paragraphs>66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JavaScript브리핑</vt:lpstr>
      <vt:lpstr>1. 계산기</vt:lpstr>
      <vt:lpstr>입력 이벤트</vt:lpstr>
      <vt:lpstr>입력 텍스트 저장</vt:lpstr>
      <vt:lpstr>텍스트 지우기</vt:lpstr>
      <vt:lpstr>초기화 및 상태변환</vt:lpstr>
      <vt:lpstr>계산</vt:lpstr>
      <vt:lpstr>출력</vt:lpstr>
      <vt:lpstr>2. 회원가입 폼</vt:lpstr>
      <vt:lpstr>레이블과 인풋</vt:lpstr>
      <vt:lpstr>버튼 이벤트</vt:lpstr>
      <vt:lpstr>컴포넌트 정의</vt:lpstr>
      <vt:lpstr>PowerPoint 프레젠테이션</vt:lpstr>
      <vt:lpstr>필수입력 확인</vt:lpstr>
      <vt:lpstr>유효값 확인</vt:lpstr>
      <vt:lpstr>이메일 선택</vt:lpstr>
      <vt:lpstr>3. 카테고리</vt:lpstr>
      <vt:lpstr>Html 뼈대</vt:lpstr>
      <vt:lpstr>CSS</vt:lpstr>
      <vt:lpstr>localStorage 구조</vt:lpstr>
      <vt:lpstr>문제점</vt:lpstr>
      <vt:lpstr>문제점 1. key는 고유해야 한다.</vt:lpstr>
      <vt:lpstr>문제점 2. localStorge는 1개만 사용 할 수 있다.</vt:lpstr>
      <vt:lpstr>문제점 2. localStorge는 1개만 사용 할 수 있다.</vt:lpstr>
      <vt:lpstr>문제점 3. 상위 분류를 만들기 전에 하위 분류가 생성 될 수 없다.</vt:lpstr>
      <vt:lpstr>문제점 3. 상위 분류를 만들기 전에 하위 분류가 생성 될 수 없다.</vt:lpstr>
      <vt:lpstr>문제점 4. JSON형식과 같이 인덱스 구분 없이 자동정렬 된다.</vt:lpstr>
      <vt:lpstr>문제점 4. JSON형식과 같이 인덱스 구분 없이 자동정렬 된다.</vt:lpstr>
      <vt:lpstr>문제점 5. 크롬브라우저에서 window.opener.location.reload()함수가   보안상의 이유로 작동하지 않는다. </vt:lpstr>
      <vt:lpstr>카테고리 추가</vt:lpstr>
      <vt:lpstr>카테고리 추가</vt:lpstr>
      <vt:lpstr>카테고리 추가</vt:lpstr>
      <vt:lpstr>팝업 띄우기</vt:lpstr>
      <vt:lpstr>카테고리 제거</vt:lpstr>
      <vt:lpstr>카테고리 이동</vt:lpstr>
      <vt:lpstr>카테고리 이동</vt:lpstr>
      <vt:lpstr>카테고리 수정</vt:lpstr>
      <vt:lpstr>카테고리 수정</vt:lpstr>
      <vt:lpstr>카테고리 수정</vt:lpstr>
      <vt:lpstr>카테고리 수정</vt:lpstr>
      <vt:lpstr>부족한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Jojangho</cp:lastModifiedBy>
  <cp:revision>192</cp:revision>
  <dcterms:created xsi:type="dcterms:W3CDTF">2012-05-30T12:36:11Z</dcterms:created>
  <dcterms:modified xsi:type="dcterms:W3CDTF">2017-07-24T13:43:34Z</dcterms:modified>
</cp:coreProperties>
</file>