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8" r:id="rId4"/>
    <p:sldId id="262" r:id="rId5"/>
    <p:sldId id="259" r:id="rId6"/>
    <p:sldId id="258" r:id="rId7"/>
    <p:sldId id="273" r:id="rId8"/>
    <p:sldId id="274" r:id="rId9"/>
    <p:sldId id="275" r:id="rId10"/>
    <p:sldId id="260" r:id="rId11"/>
    <p:sldId id="261" r:id="rId12"/>
    <p:sldId id="265" r:id="rId13"/>
    <p:sldId id="266" r:id="rId14"/>
    <p:sldId id="276" r:id="rId15"/>
    <p:sldId id="27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030F4-98B9-48EB-9950-C6920CF9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CFEC0-115F-4E66-A425-DD2DB45A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BA126-404D-4BB2-83B8-AD9BF999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D0E82-5CF6-4EFC-8349-91A790BF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0E813-54EF-4C17-8303-F4FBCAB8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24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B4FDA-63AF-4CA7-BE5F-A3315693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12B2F4-35D8-466C-9ED1-7A05D053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EC8BF0-A25E-4220-831E-C5A1A8F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0E75F4-4F2B-4E88-8CAE-19F2C0BB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D42FA-55FF-4239-B400-ECF49E6F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4DCF66-4E9C-457C-9B92-2B609F6B8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78A8F9-6D42-44E2-8329-462A2FEA4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E1EBE-DEB7-4588-907E-1EB8ADCB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012325-34C8-4215-AFA0-B26F8F59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C1B6B4-D7B7-443B-9E09-567DE903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1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8B166-5186-4ABE-A9E2-73E00BCB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0A916-ADC4-4287-A393-A8C39463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DAD84A-A100-4BAB-8888-E0D836AA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E2AC6-2EE3-48A5-B3F6-4D73C0AA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D8249-5738-402E-BCEE-11FA6614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6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3609D-414A-4E9F-BF69-117320EF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7B9753-7BCE-4C51-87F1-AFA4E6FB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E0B4E-7E74-4FA0-9AE7-3C788F60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0420F-8A6C-4925-98B1-615CAC4D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9D178-5CE4-4C4C-9823-037EFB68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38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B27E3-F71D-47C0-A56B-127FC9E6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95990-4650-420F-B39F-D4C9E0487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78B4BC-D811-4226-A953-D85E058D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59408D-E439-4879-A078-1321D91D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2A36A-31D9-41B6-8F57-B31ED26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AF14-4879-4D6B-89F8-ADB6C60F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32F58-8BDD-41EC-A130-D35CD5C6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8ABBD0-2C15-476B-9142-49055007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63C5B7-F924-47FC-93FE-A63F35E94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F31D33-80F7-4FD1-9114-0CA61747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BB8D5D-7E6D-47A6-97F2-14E6C69A6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A609F1-68B3-44E3-91EF-B842962D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0F1F48-56DB-4262-9D53-C786FA62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F1681C-B8B1-4F9C-941E-E9E8806E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04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96239-5EDD-4BDD-80D9-63F6BC53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CF12C-3E44-4533-87FD-CDE911EC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92A808-534A-4FC2-A391-53CEBD11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69CF0E-7745-4BAA-BC93-AEBCEBF0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55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ABB713-C418-4665-98A0-24B3AC0E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351C0B-6C60-4F4B-811B-FF14136D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24DC10-C3EE-4CB7-B8EA-B5BFEA55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68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DBC1D-97EF-411B-9168-A2EBAB76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C51F3-7FA7-458D-B9A6-44ED82F9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C503C2-58F2-4E32-B3D6-38645E84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91E0F3-97A9-45F4-90A6-D37726E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1091AC-2B81-4B9A-991D-23950A58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0BC335-6850-44CC-9680-D125F383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46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3A902-C396-457F-A336-296F89FB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B0D98F-0C8A-4E28-B186-C12F96314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F2BBEE-66D8-448A-BB73-3E8EF526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C1158F-1D72-4DBD-83DB-71A5473C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8273FA-71F1-4354-9073-72ED5413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1FB541-8C19-4CED-81B4-6B566659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11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BE347D-297F-4ED0-8185-ACBCB95B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C62B06-D03C-43CF-BF43-7CAA9273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3798FC-7004-4750-9273-8CEB3C37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CC91-2654-414A-9975-61EE9F9E5AF9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8D2EF-FE99-4E2A-AC87-DD32DB4AD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AB4D3A-3DEA-4E68-836D-C35CEB7E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15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30E0E-A395-4F9E-82C9-092EB27F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6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erlin Sans FB Demi" panose="020E0802020502020306" pitchFamily="34" charset="0"/>
              </a:rPr>
              <a:t>Présentation Soutenance P5</a:t>
            </a:r>
            <a:br>
              <a:rPr lang="fr-FR" dirty="0">
                <a:latin typeface="Berlin Sans FB Demi" panose="020E0802020502020306" pitchFamily="34" charset="0"/>
              </a:rPr>
            </a:br>
            <a:r>
              <a:rPr lang="fr-FR" dirty="0">
                <a:latin typeface="Berlin Sans FB Demi" panose="020E0802020502020306" pitchFamily="34" charset="0"/>
              </a:rPr>
              <a:t>Construction d’un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809534-9E89-4A2A-B488-323F24902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0927"/>
            <a:ext cx="9144000" cy="1655762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Jonathan Palacios</a:t>
            </a:r>
          </a:p>
        </p:txBody>
      </p:sp>
    </p:spTree>
    <p:extLst>
      <p:ext uri="{BB962C8B-B14F-4D97-AF65-F5344CB8AC3E}">
        <p14:creationId xmlns:p14="http://schemas.microsoft.com/office/powerpoint/2010/main" val="134815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534A2-C47B-4F0A-91A5-C7009E3B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B1601-F042-4C9B-9170-055797F2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820"/>
            <a:ext cx="10515600" cy="4950744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Les différents types de données utilisés :</a:t>
            </a:r>
          </a:p>
          <a:p>
            <a:pPr marL="0" indent="0">
              <a:buNone/>
            </a:pPr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39E985-6B4E-40ED-B044-6852C9D1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3243679"/>
            <a:ext cx="73056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3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A6A55-8F1B-4F99-BF79-B7C4F7EF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0296A-23D9-4A58-B223-7FE89A22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Personnalisation du modèle :</a:t>
            </a: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93EA71-C078-4A68-ACD5-B7E47AD7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29" y="2358532"/>
            <a:ext cx="8451542" cy="41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11886-CF80-4E42-92DA-64AB45C5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C018-FD09-41E9-A162-2AE58078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991"/>
            <a:ext cx="10515600" cy="5167312"/>
          </a:xfrm>
        </p:spPr>
        <p:txBody>
          <a:bodyPr>
            <a:normAutofit/>
          </a:bodyPr>
          <a:lstStyle/>
          <a:p>
            <a:r>
              <a:rPr lang="fr-FR" dirty="0">
                <a:latin typeface="Berlin Sans FB Demi" panose="020E0802020502020306" pitchFamily="34" charset="0"/>
              </a:rPr>
              <a:t>Code indenté + commenté</a:t>
            </a:r>
          </a:p>
          <a:p>
            <a:pPr marL="0" indent="0">
              <a:buNone/>
            </a:pPr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73ACDB-D3CE-4230-8A17-96826DFC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22" y="2012659"/>
            <a:ext cx="7671156" cy="47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1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77B1E-C9E9-45CF-89AA-0AD7F887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D9F47F-17E5-4F5D-BA9D-5E2BB43C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Utilisation des promesses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108AC4-F9CA-4DD0-AECB-41AF4627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591448"/>
            <a:ext cx="90963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9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77B1E-C9E9-45CF-89AA-0AD7F887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D9F47F-17E5-4F5D-BA9D-5E2BB43C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Input validée avant envoi au serveur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6D977D-C4D1-49C1-8304-9ACDDA92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56" y="2436779"/>
            <a:ext cx="8353887" cy="40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77B1E-C9E9-45CF-89AA-0AD7F887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Principales difficultés rencontrées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D9F47F-17E5-4F5D-BA9D-5E2BB43C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Imaginer la structure du code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r>
              <a:rPr lang="fr-FR" dirty="0">
                <a:latin typeface="Berlin Sans FB Demi" panose="020E0802020502020306" pitchFamily="34" charset="0"/>
              </a:rPr>
              <a:t>Bien communiquer avec le dom et le </a:t>
            </a:r>
            <a:r>
              <a:rPr lang="fr-FR" dirty="0" err="1">
                <a:latin typeface="Berlin Sans FB Demi" panose="020E0802020502020306" pitchFamily="34" charset="0"/>
              </a:rPr>
              <a:t>localStorage</a:t>
            </a:r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r>
              <a:rPr lang="fr-FR" dirty="0">
                <a:latin typeface="Berlin Sans FB Demi" panose="020E0802020502020306" pitchFamily="34" charset="0"/>
              </a:rPr>
              <a:t>Intégrer le concept de fonction asynchrone / promesse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1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660C0-9CA2-4309-B1B0-AEF58EAF0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54"/>
            <a:ext cx="10515600" cy="4351338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 Présentation du code</a:t>
            </a:r>
          </a:p>
          <a:p>
            <a:r>
              <a:rPr lang="fr-FR" dirty="0">
                <a:latin typeface="Berlin Sans FB Demi" panose="020E0802020502020306" pitchFamily="34" charset="0"/>
              </a:rPr>
              <a:t>Les différentes spécificité demandées</a:t>
            </a:r>
          </a:p>
          <a:p>
            <a:r>
              <a:rPr lang="fr-FR" dirty="0">
                <a:latin typeface="Berlin Sans FB Demi" panose="020E0802020502020306" pitchFamily="34" charset="0"/>
              </a:rPr>
              <a:t>Les Principales difficultés rencontrées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D2B28D6-8658-4014-A4D6-9097CAC10E8A}"/>
              </a:ext>
            </a:extLst>
          </p:cNvPr>
          <p:cNvSpPr txBox="1">
            <a:spLocks/>
          </p:cNvSpPr>
          <p:nvPr/>
        </p:nvSpPr>
        <p:spPr>
          <a:xfrm>
            <a:off x="453005" y="536895"/>
            <a:ext cx="10515600" cy="87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Berlin Sans FB Demi" panose="020E0802020502020306" pitchFamily="34" charset="0"/>
              </a:rPr>
              <a:t>Sommaire :</a:t>
            </a:r>
          </a:p>
        </p:txBody>
      </p:sp>
    </p:spTree>
    <p:extLst>
      <p:ext uri="{BB962C8B-B14F-4D97-AF65-F5344CB8AC3E}">
        <p14:creationId xmlns:p14="http://schemas.microsoft.com/office/powerpoint/2010/main" val="402708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E5C52-2D41-4246-9B53-E2CAEE08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11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Berlin Sans FB Demi" panose="020E0802020502020306" pitchFamily="34" charset="0"/>
              </a:rPr>
              <a:t>Présentation du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660C0-9CA2-4309-B1B0-AEF58EA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45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81817-9FEF-4E39-9AF9-5455BAB3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5" y="536895"/>
            <a:ext cx="10515600" cy="876385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1C4CD-9F7F-4DC1-9976-6048A0DC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960417"/>
            <a:ext cx="11680272" cy="5155035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Architecture principale comportera quatre pages :</a:t>
            </a:r>
          </a:p>
          <a:p>
            <a:pPr marL="0" indent="0">
              <a:buNone/>
            </a:pPr>
            <a:r>
              <a:rPr lang="fr-FR" dirty="0">
                <a:latin typeface="Berlin Sans FB Demi" panose="020E0802020502020306" pitchFamily="34" charset="0"/>
              </a:rPr>
              <a:t>   1. Affichant sous forme de liste tous les articles dispo</a:t>
            </a:r>
          </a:p>
          <a:p>
            <a:pPr marL="0" indent="0">
              <a:buNone/>
            </a:pPr>
            <a:r>
              <a:rPr lang="fr-FR" dirty="0">
                <a:latin typeface="Berlin Sans FB Demi" panose="020E0802020502020306" pitchFamily="34" charset="0"/>
              </a:rPr>
              <a:t>   2. Affichant l’élément sélectionné par l’user et permettant la personnalisation de celui-ci et l’ajout au panier</a:t>
            </a:r>
          </a:p>
          <a:p>
            <a:pPr marL="0" indent="0">
              <a:buNone/>
            </a:pPr>
            <a:r>
              <a:rPr lang="fr-FR" dirty="0">
                <a:latin typeface="Berlin Sans FB Demi" panose="020E0802020502020306" pitchFamily="34" charset="0"/>
              </a:rPr>
              <a:t>   3. Affichant la page panier contenant un résumé des produits, le total + le formulaire de commande</a:t>
            </a:r>
          </a:p>
          <a:p>
            <a:pPr marL="0" indent="0">
              <a:buNone/>
            </a:pPr>
            <a:r>
              <a:rPr lang="fr-FR" dirty="0">
                <a:latin typeface="Berlin Sans FB Demi" panose="020E0802020502020306" pitchFamily="34" charset="0"/>
              </a:rPr>
              <a:t>   4. Affichant la confirmation de commande avec remerciement et indiquant le total, le descriptif et le numéro de commande</a:t>
            </a:r>
          </a:p>
          <a:p>
            <a:pPr marL="0" indent="0">
              <a:buNone/>
            </a:pPr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6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C3F66-71DD-443E-8BA1-F258F877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</a:t>
            </a:r>
            <a:r>
              <a:rPr lang="fr-FR" dirty="0" err="1">
                <a:latin typeface="Berlin Sans FB Demi" panose="020E0802020502020306" pitchFamily="34" charset="0"/>
              </a:rPr>
              <a:t>spécificitées</a:t>
            </a:r>
            <a:endParaRPr lang="fr-FR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D9404-4AA3-42E8-A53E-4FEF2846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203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latin typeface="Berlin Sans FB Demi" panose="020E0802020502020306" pitchFamily="34" charset="0"/>
              </a:rPr>
              <a:t>Infos complémentaire :</a:t>
            </a:r>
          </a:p>
          <a:p>
            <a:r>
              <a:rPr lang="fr-FR" dirty="0">
                <a:latin typeface="Berlin Sans FB Demi" panose="020E0802020502020306" pitchFamily="34" charset="0"/>
              </a:rPr>
              <a:t>1 / personnalisation du modèle non demandée mais effective</a:t>
            </a:r>
          </a:p>
          <a:p>
            <a:r>
              <a:rPr lang="fr-FR" dirty="0">
                <a:latin typeface="Berlin Sans FB Demi" panose="020E0802020502020306" pitchFamily="34" charset="0"/>
              </a:rPr>
              <a:t>2 / le code source devra être indenté + commenté, utilisations des fonction globales</a:t>
            </a:r>
          </a:p>
          <a:p>
            <a:r>
              <a:rPr lang="fr-FR" dirty="0">
                <a:latin typeface="Berlin Sans FB Demi" panose="020E0802020502020306" pitchFamily="34" charset="0"/>
              </a:rPr>
              <a:t>3 / Concernant l’API, des promesses devront être utilisées</a:t>
            </a:r>
          </a:p>
          <a:p>
            <a:r>
              <a:rPr lang="fr-FR" dirty="0">
                <a:latin typeface="Berlin Sans FB Demi" panose="020E0802020502020306" pitchFamily="34" charset="0"/>
              </a:rPr>
              <a:t>4 / l’input des </a:t>
            </a:r>
            <a:r>
              <a:rPr lang="fr-FR" dirty="0" err="1">
                <a:latin typeface="Berlin Sans FB Demi" panose="020E0802020502020306" pitchFamily="34" charset="0"/>
              </a:rPr>
              <a:t>users</a:t>
            </a:r>
            <a:r>
              <a:rPr lang="fr-FR" dirty="0">
                <a:latin typeface="Berlin Sans FB Demi" panose="020E0802020502020306" pitchFamily="34" charset="0"/>
              </a:rPr>
              <a:t> doivent être validées avant envoi au serveur</a:t>
            </a:r>
          </a:p>
          <a:p>
            <a:r>
              <a:rPr lang="fr-FR" dirty="0">
                <a:latin typeface="Berlin Sans FB Demi" panose="020E0802020502020306" pitchFamily="34" charset="0"/>
              </a:rPr>
              <a:t>types de données utilisées id, </a:t>
            </a:r>
            <a:r>
              <a:rPr lang="fr-FR" dirty="0" err="1">
                <a:latin typeface="Berlin Sans FB Demi" panose="020E0802020502020306" pitchFamily="34" charset="0"/>
              </a:rPr>
              <a:t>name</a:t>
            </a:r>
            <a:r>
              <a:rPr lang="fr-FR" dirty="0">
                <a:latin typeface="Berlin Sans FB Demi" panose="020E0802020502020306" pitchFamily="34" charset="0"/>
              </a:rPr>
              <a:t>, </a:t>
            </a:r>
            <a:r>
              <a:rPr lang="fr-FR" dirty="0" err="1">
                <a:latin typeface="Berlin Sans FB Demi" panose="020E0802020502020306" pitchFamily="34" charset="0"/>
              </a:rPr>
              <a:t>price</a:t>
            </a:r>
            <a:r>
              <a:rPr lang="fr-FR" dirty="0">
                <a:latin typeface="Berlin Sans FB Demi" panose="020E0802020502020306" pitchFamily="34" charset="0"/>
              </a:rPr>
              <a:t>, description, </a:t>
            </a:r>
            <a:r>
              <a:rPr lang="fr-FR" dirty="0" err="1">
                <a:latin typeface="Berlin Sans FB Demi" panose="020E0802020502020306" pitchFamily="34" charset="0"/>
              </a:rPr>
              <a:t>imageurl</a:t>
            </a:r>
            <a:endParaRPr lang="fr-F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8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8EDE3-7ABF-4429-8F1E-F3FF1EF7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B5B6B-98FA-44AB-9BFD-1C14BB4A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497"/>
            <a:ext cx="10515600" cy="4351338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Affichant sous forme de liste tous les articles dispo :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04D030-849E-4FA4-9CF1-D9F580FBE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48" y="1795377"/>
            <a:ext cx="7075503" cy="46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8EDE3-7ABF-4429-8F1E-F3FF1EF7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B5B6B-98FA-44AB-9BFD-1C14BB4A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4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Berlin Sans FB Demi" panose="020E0802020502020306" pitchFamily="34" charset="0"/>
              </a:rPr>
              <a:t>Affichant l’élément sélectionné par l’user et permettant la personnalisation de celui-ci et l’ajout au panier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5FE19D-E182-4155-9679-7E718057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90" y="2371566"/>
            <a:ext cx="7698419" cy="40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1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8EDE3-7ABF-4429-8F1E-F3FF1EF7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B5B6B-98FA-44AB-9BFD-1C14BB4A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4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Berlin Sans FB Demi" panose="020E0802020502020306" pitchFamily="34" charset="0"/>
              </a:rPr>
              <a:t>Affichant la page panier contenant un résumé des produits, le total + le formulaire de commande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5E9CE0-4C53-4A25-A38F-170823E65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2" y="2082716"/>
            <a:ext cx="6625596" cy="45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3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8EDE3-7ABF-4429-8F1E-F3FF1EF7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Présentation des différentes spécificités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B5B6B-98FA-44AB-9BFD-1C14BB4A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4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Berlin Sans FB Demi" panose="020E0802020502020306" pitchFamily="34" charset="0"/>
              </a:rPr>
              <a:t>Affichant la confirmation de commande avec remerciement et indiquant le total, le descriptif et le numéro de commande</a:t>
            </a:r>
          </a:p>
          <a:p>
            <a:endParaRPr lang="fr-FR" dirty="0">
              <a:latin typeface="Berlin Sans FB Demi" panose="020E0802020502020306" pitchFamily="34" charset="0"/>
            </a:endParaRPr>
          </a:p>
          <a:p>
            <a:endParaRPr lang="fr-FR" dirty="0">
              <a:latin typeface="Berlin Sans FB Demi" panose="020E0802020502020306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10BB92-522D-4D7E-AC67-2F0183EB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85" y="2133732"/>
            <a:ext cx="8457230" cy="4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7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320</Words>
  <Application>Microsoft Office PowerPoint</Application>
  <PresentationFormat>Grand écran</PresentationFormat>
  <Paragraphs>66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 Demi</vt:lpstr>
      <vt:lpstr>Calibri</vt:lpstr>
      <vt:lpstr>Calibri Light</vt:lpstr>
      <vt:lpstr>Thème Office</vt:lpstr>
      <vt:lpstr>Présentation Soutenance P5 Construction d’un site E-commerce</vt:lpstr>
      <vt:lpstr>Présentation PowerPoint</vt:lpstr>
      <vt:lpstr>Présentation du code</vt:lpstr>
      <vt:lpstr>Présentation des différentes spécificités</vt:lpstr>
      <vt:lpstr>Présentation des différentes spécificitées</vt:lpstr>
      <vt:lpstr>Présentation des différentes spécificités</vt:lpstr>
      <vt:lpstr>Présentation des différentes spécificités</vt:lpstr>
      <vt:lpstr>Présentation des différentes spécificités</vt:lpstr>
      <vt:lpstr>Présentation des différentes spécificités</vt:lpstr>
      <vt:lpstr>Présentation des différentes spécificités</vt:lpstr>
      <vt:lpstr>Présentation des différentes spécificités</vt:lpstr>
      <vt:lpstr>Présentation des différentes spécificités</vt:lpstr>
      <vt:lpstr>Présentation des différentes spécificités</vt:lpstr>
      <vt:lpstr>Présentation des différentes spécificités</vt:lpstr>
      <vt:lpstr>Principales difficultés rencontrées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Soutenance P2 Réservia</dc:title>
  <dc:creator>Jonathan Palacios</dc:creator>
  <cp:lastModifiedBy>Jonathan Palacios</cp:lastModifiedBy>
  <cp:revision>40</cp:revision>
  <dcterms:created xsi:type="dcterms:W3CDTF">2021-06-08T12:58:31Z</dcterms:created>
  <dcterms:modified xsi:type="dcterms:W3CDTF">2021-09-02T11:26:23Z</dcterms:modified>
</cp:coreProperties>
</file>