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030F4-98B9-48EB-9950-C6920CF9B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0CFEC0-115F-4E66-A425-DD2DB45A7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7BA126-404D-4BB2-83B8-AD9BF999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D0E82-5CF6-4EFC-8349-91A790BF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D0E813-54EF-4C17-8303-F4FBCAB8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24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B4FDA-63AF-4CA7-BE5F-A3315693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12B2F4-35D8-466C-9ED1-7A05D053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EC8BF0-A25E-4220-831E-C5A1A8F7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0E75F4-4F2B-4E88-8CAE-19F2C0BB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CD42FA-55FF-4239-B400-ECF49E6F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3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4DCF66-4E9C-457C-9B92-2B609F6B8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78A8F9-6D42-44E2-8329-462A2FEA4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E1EBE-DEB7-4588-907E-1EB8ADCB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012325-34C8-4215-AFA0-B26F8F59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C1B6B4-D7B7-443B-9E09-567DE903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1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8B166-5186-4ABE-A9E2-73E00BCB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90A916-ADC4-4287-A393-A8C39463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DAD84A-A100-4BAB-8888-E0D836AA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8E2AC6-2EE3-48A5-B3F6-4D73C0AA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4D8249-5738-402E-BCEE-11FA6614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6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3609D-414A-4E9F-BF69-117320EF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7B9753-7BCE-4C51-87F1-AFA4E6FB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E0B4E-7E74-4FA0-9AE7-3C788F60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0420F-8A6C-4925-98B1-615CAC4D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9D178-5CE4-4C4C-9823-037EFB68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38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B27E3-F71D-47C0-A56B-127FC9E6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95990-4650-420F-B39F-D4C9E0487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78B4BC-D811-4226-A953-D85E058D4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59408D-E439-4879-A078-1321D91D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E2A36A-31D9-41B6-8F57-B31ED26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AAF14-4879-4D6B-89F8-ADB6C60F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99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32F58-8BDD-41EC-A130-D35CD5C6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8ABBD0-2C15-476B-9142-490550074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63C5B7-F924-47FC-93FE-A63F35E94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F31D33-80F7-4FD1-9114-0CA61747F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BB8D5D-7E6D-47A6-97F2-14E6C69A6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A609F1-68B3-44E3-91EF-B842962D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0F1F48-56DB-4262-9D53-C786FA62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F1681C-B8B1-4F9C-941E-E9E8806E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04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96239-5EDD-4BDD-80D9-63F6BC53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CF12C-3E44-4533-87FD-CDE911EC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92A808-534A-4FC2-A391-53CEBD11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69CF0E-7745-4BAA-BC93-AEBCEBF0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55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ABB713-C418-4665-98A0-24B3AC0E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351C0B-6C60-4F4B-811B-FF14136D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24DC10-C3EE-4CB7-B8EA-B5BFEA55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68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DBC1D-97EF-411B-9168-A2EBAB76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FC51F3-7FA7-458D-B9A6-44ED82F9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C503C2-58F2-4E32-B3D6-38645E84E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91E0F3-97A9-45F4-90A6-D37726E9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1091AC-2B81-4B9A-991D-23950A58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0BC335-6850-44CC-9680-D125F383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46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3A902-C396-457F-A336-296F89FB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B0D98F-0C8A-4E28-B186-C12F96314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F2BBEE-66D8-448A-BB73-3E8EF5264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C1158F-1D72-4DBD-83DB-71A5473C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CC91-2654-414A-9975-61EE9F9E5AF9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8273FA-71F1-4354-9073-72ED5413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1FB541-8C19-4CED-81B4-6B566659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11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BE347D-297F-4ED0-8185-ACBCB95B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C62B06-D03C-43CF-BF43-7CAA92733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3798FC-7004-4750-9273-8CEB3C37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CC91-2654-414A-9975-61EE9F9E5AF9}" type="datetimeFigureOut">
              <a:rPr lang="fr-FR" smtClean="0"/>
              <a:t>02/10/2021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8D2EF-FE99-4E2A-AC87-DD32DB4AD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AB4D3A-3DEA-4E68-836D-C35CEB7E6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DB6C-C830-4C9E-B76A-28A1C76AB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15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-na-than/JonathanPalacios_6_1509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30E0E-A395-4F9E-82C9-092EB27F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73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Berlin Sans FB Demi" panose="020E0802020502020306" pitchFamily="34" charset="0"/>
              </a:rPr>
              <a:t>Présentation Soutenance P6</a:t>
            </a:r>
            <a:br>
              <a:rPr lang="fr-FR" dirty="0">
                <a:latin typeface="Berlin Sans FB Demi" panose="020E0802020502020306" pitchFamily="34" charset="0"/>
              </a:rPr>
            </a:br>
            <a:br>
              <a:rPr lang="fr-FR" dirty="0">
                <a:latin typeface="Berlin Sans FB Demi" panose="020E0802020502020306" pitchFamily="34" charset="0"/>
              </a:rPr>
            </a:br>
            <a:r>
              <a:rPr lang="fr-FR" dirty="0">
                <a:latin typeface="Berlin Sans FB Demi" panose="020E0802020502020306" pitchFamily="34" charset="0"/>
              </a:rPr>
              <a:t>Construisez une API sécurisée pour une application d’avis gastronomiques</a:t>
            </a:r>
            <a:br>
              <a:rPr lang="fr-FR" dirty="0">
                <a:latin typeface="Berlin Sans FB Demi" panose="020E0802020502020306" pitchFamily="34" charset="0"/>
              </a:rPr>
            </a:br>
            <a:br>
              <a:rPr lang="fr-FR" dirty="0">
                <a:latin typeface="Berlin Sans FB Demi" panose="020E0802020502020306" pitchFamily="34" charset="0"/>
              </a:rPr>
            </a:br>
            <a:endParaRPr lang="fr-FR" dirty="0">
              <a:latin typeface="Berlin Sans FB Demi" panose="020E0802020502020306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809534-9E89-4A2A-B488-323F24902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80017"/>
            <a:ext cx="9144000" cy="1655762"/>
          </a:xfrm>
        </p:spPr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Jonathan Palacios</a:t>
            </a:r>
          </a:p>
        </p:txBody>
      </p:sp>
    </p:spTree>
    <p:extLst>
      <p:ext uri="{BB962C8B-B14F-4D97-AF65-F5344CB8AC3E}">
        <p14:creationId xmlns:p14="http://schemas.microsoft.com/office/powerpoint/2010/main" val="134815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44B0E-198A-4FCB-9E25-97615564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Livrable disponible ici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34991-4F90-4A56-BCEB-B61E161E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>
                <a:latin typeface="Berlin Sans FB Demi" panose="020E0802020502020306" pitchFamily="34" charset="0"/>
              </a:rPr>
              <a:t>Lien repository GitHub : </a:t>
            </a:r>
            <a:r>
              <a:rPr lang="fr-FR" dirty="0">
                <a:hlinkClick r:id="rId2"/>
              </a:rPr>
              <a:t>https://github.com/Jo-na-than/JonathanPalacios_6_15092021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0906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37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Thème Office</vt:lpstr>
      <vt:lpstr>Présentation Soutenance P6  Construisez une API sécurisée pour une application d’avis gastronomiques  </vt:lpstr>
      <vt:lpstr>Livrable disponible ici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Soutenance P2 Réservia</dc:title>
  <dc:creator>Jonathan Palacios</dc:creator>
  <cp:lastModifiedBy>Jonathan Palacios</cp:lastModifiedBy>
  <cp:revision>21</cp:revision>
  <dcterms:created xsi:type="dcterms:W3CDTF">2021-06-08T12:58:31Z</dcterms:created>
  <dcterms:modified xsi:type="dcterms:W3CDTF">2021-10-02T20:40:35Z</dcterms:modified>
</cp:coreProperties>
</file>