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3629347-343E-5644-A67D-389311980C24}"/>
              </a:ext>
            </a:extLst>
          </p:cNvPr>
          <p:cNvGrpSpPr/>
          <p:nvPr/>
        </p:nvGrpSpPr>
        <p:grpSpPr>
          <a:xfrm>
            <a:off x="1506828" y="702411"/>
            <a:ext cx="8186673" cy="4145970"/>
            <a:chOff x="1506828" y="702411"/>
            <a:chExt cx="8186673" cy="41459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E86B81-1FEC-1345-84EB-D3763D70C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95F696-70A0-F340-9BA3-044561EB39CC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87A42BEB-5E2E-D94B-A937-73CB96DA9A98}"/>
                </a:ext>
              </a:extLst>
            </p:cNvPr>
            <p:cNvSpPr/>
            <p:nvPr/>
          </p:nvSpPr>
          <p:spPr>
            <a:xfrm>
              <a:off x="2698123" y="2207116"/>
              <a:ext cx="1094705" cy="1136561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5C3550CC-1C5D-A34C-973F-7E07A83B3048}"/>
                </a:ext>
              </a:extLst>
            </p:cNvPr>
            <p:cNvSpPr/>
            <p:nvPr/>
          </p:nvSpPr>
          <p:spPr>
            <a:xfrm>
              <a:off x="2303174" y="1851628"/>
              <a:ext cx="1884604" cy="1847538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F5540AF0-FC8B-3B4C-A41F-B648CE9DAA03}"/>
                </a:ext>
              </a:extLst>
            </p:cNvPr>
            <p:cNvSpPr/>
            <p:nvPr/>
          </p:nvSpPr>
          <p:spPr>
            <a:xfrm>
              <a:off x="1873881" y="1455314"/>
              <a:ext cx="2743190" cy="2627289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FB459-77FB-BA4A-9A21-5998D334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881" y="1164488"/>
              <a:ext cx="304800" cy="3302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AA71-9FB5-2E4A-A6DF-5291E98CE44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V="1">
              <a:off x="3245475" y="1840072"/>
              <a:ext cx="969865" cy="928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588480-FE35-0E4D-9F27-8E65081F9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2530" y="1278590"/>
              <a:ext cx="606370" cy="5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2D00B-E36D-224F-88A9-6147C02F782F}"/>
                </a:ext>
              </a:extLst>
            </p:cNvPr>
            <p:cNvSpPr txBox="1"/>
            <p:nvPr/>
          </p:nvSpPr>
          <p:spPr>
            <a:xfrm>
              <a:off x="3356593" y="97982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D125BD-4C53-D546-A5CC-C2B9DF4A69F6}"/>
                </a:ext>
              </a:extLst>
            </p:cNvPr>
            <p:cNvSpPr txBox="1"/>
            <p:nvPr/>
          </p:nvSpPr>
          <p:spPr>
            <a:xfrm>
              <a:off x="3903364" y="19441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1A934784-6DFB-A548-A5B2-A650ED3DB4BE}"/>
                </a:ext>
              </a:extLst>
            </p:cNvPr>
            <p:cNvSpPr/>
            <p:nvPr/>
          </p:nvSpPr>
          <p:spPr>
            <a:xfrm>
              <a:off x="6950301" y="702411"/>
              <a:ext cx="2743200" cy="414597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F4E731-D061-5845-92F4-35DB1C41E8AC}"/>
                </a:ext>
              </a:extLst>
            </p:cNvPr>
            <p:cNvSpPr/>
            <p:nvPr/>
          </p:nvSpPr>
          <p:spPr>
            <a:xfrm>
              <a:off x="6950301" y="2392506"/>
              <a:ext cx="2743200" cy="752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9B14AE-79A6-0245-A24B-D88B023B2DF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V="1">
              <a:off x="6950301" y="1944181"/>
              <a:ext cx="0" cy="82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FF8974-8D65-DE42-9769-AE674EE03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33393" y="3145937"/>
              <a:ext cx="1168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B906F3-8F8E-1146-B6CF-F83570EC6D5C}"/>
                </a:ext>
              </a:extLst>
            </p:cNvPr>
            <p:cNvSpPr txBox="1"/>
            <p:nvPr/>
          </p:nvSpPr>
          <p:spPr>
            <a:xfrm>
              <a:off x="6992817" y="177492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265586-2EF2-D848-8C3D-EABA100364E3}"/>
                </a:ext>
              </a:extLst>
            </p:cNvPr>
            <p:cNvSpPr txBox="1"/>
            <p:nvPr/>
          </p:nvSpPr>
          <p:spPr>
            <a:xfrm>
              <a:off x="8478935" y="32443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580E3A-B7E2-2D44-8B94-B1AE4F88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252" y="947434"/>
              <a:ext cx="294873" cy="29487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1447D1-92DC-474D-834F-6AFEC451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301" y="1912243"/>
              <a:ext cx="303809" cy="29487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C76E14-134B-1540-9D55-332CBE7B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9004" y="3242066"/>
              <a:ext cx="294873" cy="29487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26C498-D69C-CA4F-BE20-ED3ECCC45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6355" y="1764806"/>
              <a:ext cx="303809" cy="29487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1E6896-B86F-DD44-BDA0-E554A7F5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83" y="2648396"/>
              <a:ext cx="78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10</cp:revision>
  <dcterms:created xsi:type="dcterms:W3CDTF">2019-06-17T19:58:43Z</dcterms:created>
  <dcterms:modified xsi:type="dcterms:W3CDTF">2019-07-17T20:50:25Z</dcterms:modified>
</cp:coreProperties>
</file>