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1A8AF-88DB-6D41-BCD7-E5323D206CA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D807-470B-834A-9DEB-03A777A2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A1C4-49D7-F443-A192-50DA9DE98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78E3-8988-2549-84CC-02A7028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06D7-91BD-1747-9798-D8CCFFA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0662-040C-2B4C-8586-3294DF05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84E-FBC3-C641-80FB-0633A05C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3803-319F-1548-B241-B8F60EB3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F354-2D3C-5B46-A2EB-6CF4C83A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336-1C2B-E947-9354-B0A55AC2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80C7-4966-7D4E-8059-62D633A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5CDE-7441-6047-8254-9B240B395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4DDC-9347-DB4C-98CC-C8981AC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CE75-89D0-A045-B450-9C178610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48E-2198-6646-ACEB-3CDC687C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CE07-B389-9942-9E89-3997CF1C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35C-0FCA-9F4D-9298-0FC4F32F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6DA3-11CA-9641-A6F2-60C1E88D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450-C430-6941-81D9-B5C583A5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D119-A450-A946-930D-3AF6E10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CE8B-7220-A94D-A558-91DF7E11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7B0D-65C9-B54E-B023-19A6E621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5F86-75C9-894A-8E10-8BE1BAD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0C20-AA02-454E-9686-453816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29C6-C74B-B442-A489-0F39D1F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94FC-D23B-3848-9B6F-5797915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51AF-7077-7447-948B-913BF1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CEAC-9FBF-924B-9557-2C8798846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092F-5AF6-EF4D-981F-3AB714BE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4E934-5577-2742-B489-6A25E187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E030-5F35-EB47-AECF-F1813076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48B-61AE-0141-84AF-B17AB90B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877-BBCA-054B-AE66-0B11B27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9B8D-DE32-7B4C-9CD4-361F8CB9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37DA7-D272-0B42-863C-13DA7DCE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AC696-2CA4-E845-A824-08E18A4D7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DA70C-C074-BD45-A416-027838257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B60E4-63D1-404B-8B4B-7C4FB9B2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0F2-A98B-CF4F-93DD-702A3EEF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7170-5103-B444-A4E0-55ADDF7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97F9-5CB6-3041-BDC3-BBFDC3B8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B63CA-1589-DF41-861F-3C3E054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64210-D66C-EC40-940E-8A54E2C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8048-8359-5246-AC9E-181F8AD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2A234-CCF3-F144-BD9F-9B23EC0E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B81D7-015D-C848-8712-BEFF6D76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B2CB-E21B-4E42-922E-406496E4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6D50-2089-264F-BBCA-3240CEE2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55EE-F762-F345-A5AC-3AB1FC3A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D8A4-4B40-8343-B714-9E48FC85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0862-9628-464D-9B15-18CB7463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F397-492F-6C49-8215-59A340B2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3437-9595-5447-9AD9-49136B6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0A4-1C82-BC49-8342-9997A713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5B06-600C-3A40-9219-9B8E54471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F083-F0D8-584F-AB32-1372E4B3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31D6-50F3-0642-B991-643CABB9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70C0E-58FA-834F-B387-871234E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EEF1-5459-964D-B474-E3408FF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29529-5E6A-7C46-BFB3-A3ED2DB0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63C3-3E97-6843-A9B0-3928B96F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0E96-67C4-5F45-9ACA-013C557D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86A8-AF9F-7E40-A1FF-AF0D5444A8FE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14B5-D4C6-DE44-8009-667955F4F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973F-DC12-4C43-B223-263467C6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B67FB-7DD7-4F42-A783-7DFE8E3C0452}"/>
              </a:ext>
            </a:extLst>
          </p:cNvPr>
          <p:cNvGrpSpPr/>
          <p:nvPr/>
        </p:nvGrpSpPr>
        <p:grpSpPr>
          <a:xfrm>
            <a:off x="437223" y="1141198"/>
            <a:ext cx="11317553" cy="4881716"/>
            <a:chOff x="0" y="1120878"/>
            <a:chExt cx="11317553" cy="48817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C2E5AE-C355-024E-9D3F-1B9C314B95D7}"/>
                </a:ext>
              </a:extLst>
            </p:cNvPr>
            <p:cNvGrpSpPr/>
            <p:nvPr/>
          </p:nvGrpSpPr>
          <p:grpSpPr>
            <a:xfrm>
              <a:off x="0" y="1120878"/>
              <a:ext cx="4940710" cy="4881716"/>
              <a:chOff x="1334270" y="0"/>
              <a:chExt cx="6868749" cy="68580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B58CA8-4027-3945-8CF7-5BED3E74E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270" y="0"/>
                <a:ext cx="6868749" cy="6858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72AFBD-9F0C-E342-88BD-AE75E46E6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-1137" b="52899"/>
              <a:stretch/>
            </p:blipFill>
            <p:spPr>
              <a:xfrm>
                <a:off x="7663071" y="3431319"/>
                <a:ext cx="436709" cy="55032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8BC4991-9C2F-E340-A4EF-47C9170D7D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7199"/>
              <a:stretch/>
            </p:blipFill>
            <p:spPr>
              <a:xfrm>
                <a:off x="4233605" y="0"/>
                <a:ext cx="431800" cy="50008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692D7C-72B7-4049-AB2C-9454965F6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170" y="163468"/>
                <a:ext cx="1304387" cy="673232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7DFA5D-1FD3-1B41-96DE-B32770D5B053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4336B3-8B71-C745-9979-B4ACD733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793" y="1120878"/>
              <a:ext cx="4857760" cy="4857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7212E7-6083-AA41-B65E-14DE607F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0094" y="1229420"/>
              <a:ext cx="938249" cy="47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5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1EA1E-B7B7-8946-B77C-305DA7D0901C}"/>
              </a:ext>
            </a:extLst>
          </p:cNvPr>
          <p:cNvGrpSpPr/>
          <p:nvPr/>
        </p:nvGrpSpPr>
        <p:grpSpPr>
          <a:xfrm>
            <a:off x="437224" y="988142"/>
            <a:ext cx="11317552" cy="4881716"/>
            <a:chOff x="0" y="1106130"/>
            <a:chExt cx="11317552" cy="48817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3EB8AA-AED4-6A44-8C70-F5BFE227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8973" y="1120878"/>
              <a:ext cx="4828579" cy="482103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D24EAC-8CFD-7A49-9E86-9108AB5C2E4B}"/>
                </a:ext>
              </a:extLst>
            </p:cNvPr>
            <p:cNvGrpSpPr/>
            <p:nvPr/>
          </p:nvGrpSpPr>
          <p:grpSpPr>
            <a:xfrm>
              <a:off x="0" y="1106130"/>
              <a:ext cx="9948196" cy="4881716"/>
              <a:chOff x="0" y="1106130"/>
              <a:chExt cx="9948196" cy="48817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375B741-07B4-AC4D-BA7D-78B150D60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06130"/>
                <a:ext cx="4940710" cy="488171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AE4817B-6A91-B54E-8493-0A87806B2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31" y="1237239"/>
                <a:ext cx="938249" cy="479225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9DBC69-F750-BE4E-967E-FF363B5D610B}"/>
                  </a:ext>
                </a:extLst>
              </p:cNvPr>
              <p:cNvSpPr/>
              <p:nvPr/>
            </p:nvSpPr>
            <p:spPr>
              <a:xfrm>
                <a:off x="2920181" y="29939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1682A-B674-2C40-8C2E-6435F1E2C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419" y="3097161"/>
                <a:ext cx="241300" cy="215900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744C7A-30CF-7745-9343-8F0600104E1D}"/>
                  </a:ext>
                </a:extLst>
              </p:cNvPr>
              <p:cNvCxnSpPr/>
              <p:nvPr/>
            </p:nvCxnSpPr>
            <p:spPr>
              <a:xfrm>
                <a:off x="5073445" y="3561736"/>
                <a:ext cx="125361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2A9EEA4-0582-0C4E-82E8-3E75D87418AC}"/>
                  </a:ext>
                </a:extLst>
              </p:cNvPr>
              <p:cNvSpPr/>
              <p:nvPr/>
            </p:nvSpPr>
            <p:spPr>
              <a:xfrm>
                <a:off x="9451258" y="28073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E87E95D-6EDF-FA49-BB59-6E341731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2596" y="2803423"/>
                <a:ext cx="3556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04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79D96-A4BC-4240-983B-B0FCE2B11E06}"/>
              </a:ext>
            </a:extLst>
          </p:cNvPr>
          <p:cNvGrpSpPr/>
          <p:nvPr/>
        </p:nvGrpSpPr>
        <p:grpSpPr>
          <a:xfrm>
            <a:off x="-22270" y="881742"/>
            <a:ext cx="11655386" cy="5316831"/>
            <a:chOff x="-22270" y="881742"/>
            <a:chExt cx="11655386" cy="53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80109-18F4-9B42-9ACE-9BD900671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797" y="929143"/>
              <a:ext cx="4927319" cy="524042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ABAABD-7F30-E44D-8789-8B339083DC48}"/>
                </a:ext>
              </a:extLst>
            </p:cNvPr>
            <p:cNvGrpSpPr/>
            <p:nvPr/>
          </p:nvGrpSpPr>
          <p:grpSpPr>
            <a:xfrm>
              <a:off x="-22270" y="881742"/>
              <a:ext cx="4953500" cy="5316831"/>
              <a:chOff x="-22271" y="609600"/>
              <a:chExt cx="5573985" cy="55889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F24CE8-5EEB-954A-8AC3-9EB029438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09600"/>
                <a:ext cx="5551714" cy="558897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25750A5-C4F7-C846-A49D-A1D312BB2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28" y="659426"/>
                <a:ext cx="774700" cy="4064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C1208D1-92F1-D143-955A-CB02B8962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08080"/>
                  </a:clrFrom>
                  <a:clrTo>
                    <a:srgbClr val="80808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22271" y="626769"/>
                <a:ext cx="5573985" cy="553914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4D013-4CF9-804E-9211-655EF538A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50000"/>
              <a:stretch/>
            </p:blipFill>
            <p:spPr>
              <a:xfrm>
                <a:off x="5076371" y="3396343"/>
                <a:ext cx="431800" cy="5842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7E29E-534F-FB41-8C37-7C053CAF06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205"/>
              <a:stretch/>
            </p:blipFill>
            <p:spPr>
              <a:xfrm>
                <a:off x="2277799" y="659426"/>
                <a:ext cx="431800" cy="616856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CD7E66-2002-6A43-8B3F-DAA81753EE0F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4276B1-0400-694F-A6F8-A97DB8BD9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08080"/>
                </a:clrFrom>
                <a:clrTo>
                  <a:srgbClr val="808080">
                    <a:alpha val="0"/>
                  </a:srgbClr>
                </a:clrTo>
              </a:clrChange>
            </a:blip>
            <a:srcRect l="2977"/>
            <a:stretch/>
          </p:blipFill>
          <p:spPr>
            <a:xfrm>
              <a:off x="6792686" y="929142"/>
              <a:ext cx="4806044" cy="526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6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3AEB-A916-EE46-9455-0B66F04D4FBF}"/>
              </a:ext>
            </a:extLst>
          </p:cNvPr>
          <p:cNvGrpSpPr/>
          <p:nvPr/>
        </p:nvGrpSpPr>
        <p:grpSpPr>
          <a:xfrm>
            <a:off x="466848" y="1449776"/>
            <a:ext cx="11350045" cy="4534464"/>
            <a:chOff x="466848" y="1449776"/>
            <a:chExt cx="11350045" cy="4534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F96C5B-B4ED-6042-9EE1-80DB5CF3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848" y="1449776"/>
              <a:ext cx="4592320" cy="45344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F07623-1BAA-F943-BD19-74268BD61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983" y="1627251"/>
              <a:ext cx="938249" cy="47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C2F42B-3150-1D44-8EF4-E1ACA95E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8451" y="3873253"/>
              <a:ext cx="241300" cy="215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D1A4B7-A53D-0247-B35F-99344D233291}"/>
                </a:ext>
              </a:extLst>
            </p:cNvPr>
            <p:cNvCxnSpPr/>
            <p:nvPr/>
          </p:nvCxnSpPr>
          <p:spPr>
            <a:xfrm>
              <a:off x="5510668" y="358205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0DA85C-B287-E34F-B26A-80FEED06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339" y="1449776"/>
              <a:ext cx="4606554" cy="4534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82F32A-0A4E-5841-869B-ABBD8F80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8570" y="2106476"/>
              <a:ext cx="355600" cy="381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15D367-9B6F-944B-944C-295D3D28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0753" y="3873253"/>
              <a:ext cx="241300" cy="21590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1BEA4BD-CFE9-A84B-9CA3-CDDD9F900D72}"/>
                </a:ext>
              </a:extLst>
            </p:cNvPr>
            <p:cNvSpPr/>
            <p:nvPr/>
          </p:nvSpPr>
          <p:spPr>
            <a:xfrm>
              <a:off x="8132707" y="2002972"/>
              <a:ext cx="2524472" cy="3251200"/>
            </a:xfrm>
            <a:prstGeom prst="arc">
              <a:avLst>
                <a:gd name="adj1" fmla="val 16199998"/>
                <a:gd name="adj2" fmla="val 0"/>
              </a:avLst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012F1C-0401-9442-8019-7CC3AFF011D7}"/>
                </a:ext>
              </a:extLst>
            </p:cNvPr>
            <p:cNvCxnSpPr/>
            <p:nvPr/>
          </p:nvCxnSpPr>
          <p:spPr>
            <a:xfrm>
              <a:off x="10657179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071FF0-E108-A343-9FA9-FE9839C78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170" y="1627251"/>
              <a:ext cx="0" cy="37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ABCC7A-E79C-1E40-9D12-025B686A234B}"/>
                </a:ext>
              </a:extLst>
            </p:cNvPr>
            <p:cNvCxnSpPr/>
            <p:nvPr/>
          </p:nvCxnSpPr>
          <p:spPr>
            <a:xfrm>
              <a:off x="3982166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F6BFE5-F22D-D54A-A023-378C7C62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4826" y="2988663"/>
              <a:ext cx="1898008" cy="44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8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3629347-343E-5644-A67D-389311980C24}"/>
              </a:ext>
            </a:extLst>
          </p:cNvPr>
          <p:cNvGrpSpPr/>
          <p:nvPr/>
        </p:nvGrpSpPr>
        <p:grpSpPr>
          <a:xfrm>
            <a:off x="1506828" y="702411"/>
            <a:ext cx="8186673" cy="4145970"/>
            <a:chOff x="1506828" y="702411"/>
            <a:chExt cx="8186673" cy="41459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BE86B81-1FEC-1345-84EB-D3763D70C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476" y="811369"/>
              <a:ext cx="0" cy="378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95F696-70A0-F340-9BA3-044561EB39CC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28" y="2775397"/>
              <a:ext cx="37348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87A42BEB-5E2E-D94B-A937-73CB96DA9A98}"/>
                </a:ext>
              </a:extLst>
            </p:cNvPr>
            <p:cNvSpPr/>
            <p:nvPr/>
          </p:nvSpPr>
          <p:spPr>
            <a:xfrm>
              <a:off x="2698123" y="2207116"/>
              <a:ext cx="1094705" cy="1136561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5C3550CC-1C5D-A34C-973F-7E07A83B3048}"/>
                </a:ext>
              </a:extLst>
            </p:cNvPr>
            <p:cNvSpPr/>
            <p:nvPr/>
          </p:nvSpPr>
          <p:spPr>
            <a:xfrm>
              <a:off x="2303174" y="1851628"/>
              <a:ext cx="1884604" cy="1847538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F5540AF0-FC8B-3B4C-A41F-B648CE9DAA03}"/>
                </a:ext>
              </a:extLst>
            </p:cNvPr>
            <p:cNvSpPr/>
            <p:nvPr/>
          </p:nvSpPr>
          <p:spPr>
            <a:xfrm>
              <a:off x="1873881" y="1455314"/>
              <a:ext cx="2743190" cy="2627289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FB459-77FB-BA4A-9A21-5998D334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881" y="1164488"/>
              <a:ext cx="304800" cy="3302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6DAA71-9FB5-2E4A-A6DF-5291E98CE44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V="1">
              <a:off x="3245475" y="1840072"/>
              <a:ext cx="969865" cy="928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588480-FE35-0E4D-9F27-8E65081F9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2530" y="1278590"/>
              <a:ext cx="606370" cy="557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2D00B-E36D-224F-88A9-6147C02F782F}"/>
                </a:ext>
              </a:extLst>
            </p:cNvPr>
            <p:cNvSpPr txBox="1"/>
            <p:nvPr/>
          </p:nvSpPr>
          <p:spPr>
            <a:xfrm>
              <a:off x="3356593" y="97982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D125BD-4C53-D546-A5CC-C2B9DF4A69F6}"/>
                </a:ext>
              </a:extLst>
            </p:cNvPr>
            <p:cNvSpPr txBox="1"/>
            <p:nvPr/>
          </p:nvSpPr>
          <p:spPr>
            <a:xfrm>
              <a:off x="3903364" y="19441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1A934784-6DFB-A548-A5B2-A650ED3DB4BE}"/>
                </a:ext>
              </a:extLst>
            </p:cNvPr>
            <p:cNvSpPr/>
            <p:nvPr/>
          </p:nvSpPr>
          <p:spPr>
            <a:xfrm>
              <a:off x="6950301" y="702411"/>
              <a:ext cx="2743200" cy="414597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F4E731-D061-5845-92F4-35DB1C41E8AC}"/>
                </a:ext>
              </a:extLst>
            </p:cNvPr>
            <p:cNvSpPr/>
            <p:nvPr/>
          </p:nvSpPr>
          <p:spPr>
            <a:xfrm>
              <a:off x="6950301" y="2392506"/>
              <a:ext cx="2743200" cy="752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9B14AE-79A6-0245-A24B-D88B023B2DF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V="1">
              <a:off x="6950301" y="1944181"/>
              <a:ext cx="0" cy="82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4FF8974-8D65-DE42-9769-AE674EE03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33393" y="3145937"/>
              <a:ext cx="1168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B906F3-8F8E-1146-B6CF-F83570EC6D5C}"/>
                </a:ext>
              </a:extLst>
            </p:cNvPr>
            <p:cNvSpPr txBox="1"/>
            <p:nvPr/>
          </p:nvSpPr>
          <p:spPr>
            <a:xfrm>
              <a:off x="6992817" y="177492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265586-2EF2-D848-8C3D-EABA100364E3}"/>
                </a:ext>
              </a:extLst>
            </p:cNvPr>
            <p:cNvSpPr txBox="1"/>
            <p:nvPr/>
          </p:nvSpPr>
          <p:spPr>
            <a:xfrm>
              <a:off x="8478935" y="324433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2580E3A-B7E2-2D44-8B94-B1AE4F88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6252" y="947434"/>
              <a:ext cx="294873" cy="29487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D1447D1-92DC-474D-834F-6AFEC4517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301" y="1912243"/>
              <a:ext cx="303809" cy="29487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8C76E14-134B-1540-9D55-332CBE7BE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9004" y="3242066"/>
              <a:ext cx="294873" cy="29487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526C498-D69C-CA4F-BE20-ED3ECCC45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6355" y="1764806"/>
              <a:ext cx="303809" cy="29487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1E6896-B86F-DD44-BDA0-E554A7F59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2083" y="2648396"/>
              <a:ext cx="78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33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AF27490-EC14-594F-9C95-0EE009F0EF11}"/>
              </a:ext>
            </a:extLst>
          </p:cNvPr>
          <p:cNvGrpSpPr/>
          <p:nvPr/>
        </p:nvGrpSpPr>
        <p:grpSpPr>
          <a:xfrm>
            <a:off x="1506828" y="811369"/>
            <a:ext cx="4700934" cy="3786390"/>
            <a:chOff x="1506828" y="811369"/>
            <a:chExt cx="4700934" cy="378639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1796CE-816A-D544-9B0F-B53CB8FEF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476" y="811369"/>
              <a:ext cx="0" cy="378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6C90B7-3AC5-4D4A-8AC1-C463674C5A65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28" y="2775397"/>
              <a:ext cx="37348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933B9-BE53-2144-9878-4545E39F6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802" y="1596980"/>
              <a:ext cx="1970468" cy="2343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BE10C1-41D4-7042-BAB7-706BA329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3716" y="811369"/>
              <a:ext cx="212308" cy="20606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67699A-53E7-EB4C-8726-0469981D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7505" y="2838099"/>
              <a:ext cx="214196" cy="2141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E5ED7E-CE39-F64D-AE53-D5DCAE58E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7720" y="1596980"/>
              <a:ext cx="185759" cy="180295"/>
            </a:xfrm>
            <a:prstGeom prst="rect">
              <a:avLst/>
            </a:prstGeom>
          </p:spPr>
        </p:pic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F34CE412-AD7C-F54A-859B-51C41BF0DE81}"/>
                </a:ext>
              </a:extLst>
            </p:cNvPr>
            <p:cNvSpPr/>
            <p:nvPr/>
          </p:nvSpPr>
          <p:spPr>
            <a:xfrm>
              <a:off x="1506828" y="1493955"/>
              <a:ext cx="4391696" cy="927274"/>
            </a:xfrm>
            <a:prstGeom prst="cube">
              <a:avLst>
                <a:gd name="adj" fmla="val 723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3A01E6-C395-D04E-945E-5D6B8397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5092" y="1294780"/>
              <a:ext cx="292670" cy="66281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47FBF4B-6690-8344-97FC-2A8504062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6624" y="2229290"/>
              <a:ext cx="216916" cy="82300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35ED007-FA26-124A-90D9-6573DA0BB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2381" y="3103815"/>
              <a:ext cx="215900" cy="146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41F680-2E0B-1540-B5E1-AA1F47E8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73897" y="3583546"/>
              <a:ext cx="215900" cy="1397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307773-BE95-454E-9BFE-91A18A99963C}"/>
                </a:ext>
              </a:extLst>
            </p:cNvPr>
            <p:cNvSpPr/>
            <p:nvPr/>
          </p:nvSpPr>
          <p:spPr>
            <a:xfrm>
              <a:off x="4007354" y="2229289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5102FC-7BE8-884A-B55F-1092A57F5507}"/>
                </a:ext>
              </a:extLst>
            </p:cNvPr>
            <p:cNvSpPr/>
            <p:nvPr/>
          </p:nvSpPr>
          <p:spPr>
            <a:xfrm>
              <a:off x="4101347" y="3056684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2C535B-53B1-4C4A-B6F4-B0AEE9EF7449}"/>
                </a:ext>
              </a:extLst>
            </p:cNvPr>
            <p:cNvSpPr/>
            <p:nvPr/>
          </p:nvSpPr>
          <p:spPr>
            <a:xfrm>
              <a:off x="3687662" y="3732768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ED28E9-FDC4-E740-B653-779805F5A600}"/>
                </a:ext>
              </a:extLst>
            </p:cNvPr>
            <p:cNvSpPr/>
            <p:nvPr/>
          </p:nvSpPr>
          <p:spPr>
            <a:xfrm>
              <a:off x="2400461" y="3190636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95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4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Aerial Insights</dc:creator>
  <cp:lastModifiedBy>Aerial Insights</cp:lastModifiedBy>
  <cp:revision>11</cp:revision>
  <dcterms:created xsi:type="dcterms:W3CDTF">2019-06-17T19:58:43Z</dcterms:created>
  <dcterms:modified xsi:type="dcterms:W3CDTF">2019-07-20T18:42:34Z</dcterms:modified>
</cp:coreProperties>
</file>