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E1A8AF-88DB-6D41-BCD7-E5323D206CA3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2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D807-470B-834A-9DEB-03A777A2F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8A1C4-49D7-F443-A192-50DA9DE98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378E3-8988-2549-84CC-02A70281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606D7-91BD-1747-9798-D8CCFFA9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40662-040C-2B4C-8586-3294DF05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7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784E-FBC3-C641-80FB-0633A05C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63803-319F-1548-B241-B8F60EB34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F354-2D3C-5B46-A2EB-6CF4C83A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4336-1C2B-E947-9354-B0A55AC2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80C7-4966-7D4E-8059-62D633A9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3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C5CDE-7441-6047-8254-9B240B395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34DDC-9347-DB4C-98CC-C8981AC98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3CE75-89D0-A045-B450-9C178610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448E-2198-6646-ACEB-3CDC687C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CE07-B389-9942-9E89-3997CF1C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2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735C-0FCA-9F4D-9298-0FC4F32F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66DA3-11CA-9641-A6F2-60C1E88D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7450-C430-6941-81D9-B5C583A5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D119-A450-A946-930D-3AF6E100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4CE8B-7220-A94D-A558-91DF7E11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0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7B0D-65C9-B54E-B023-19A6E621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85F86-75C9-894A-8E10-8BE1BAD7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0C20-AA02-454E-9686-453816BF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29C6-C74B-B442-A489-0F39D1FC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694FC-D23B-3848-9B6F-57979155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51AF-7077-7447-948B-913BF1C4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CEAC-9FBF-924B-9557-2C8798846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4092F-5AF6-EF4D-981F-3AB714BEB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4E934-5577-2742-B489-6A25E187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2E030-5F35-EB47-AECF-F1813076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E248B-61AE-0141-84AF-B17AB90B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B877-BBCA-054B-AE66-0B11B27F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39B8D-DE32-7B4C-9CD4-361F8CB9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37DA7-D272-0B42-863C-13DA7DCE1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AC696-2CA4-E845-A824-08E18A4D7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DA70C-C074-BD45-A416-027838257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B60E4-63D1-404B-8B4B-7C4FB9B2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0F2-A98B-CF4F-93DD-702A3EEF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7170-5103-B444-A4E0-55ADDF72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97F9-5CB6-3041-BDC3-BBFDC3B8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B63CA-1589-DF41-861F-3C3E054E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64210-D66C-EC40-940E-8A54E2CD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98048-8359-5246-AC9E-181F8ADE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4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2A234-CCF3-F144-BD9F-9B23EC0E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B81D7-015D-C848-8712-BEFF6D76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B2CB-E21B-4E42-922E-406496E4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8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6D50-2089-264F-BBCA-3240CEE2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55EE-F762-F345-A5AC-3AB1FC3A2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ED8A4-4B40-8343-B714-9E48FC85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20862-9628-464D-9B15-18CB7463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3F397-492F-6C49-8215-59A340B2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D3437-9595-5447-9AD9-49136B6A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90A4-1C82-BC49-8342-9997A713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15B06-600C-3A40-9219-9B8E54471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3F083-F0D8-584F-AB32-1372E4B39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931D6-50F3-0642-B991-643CABB9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70C0E-58FA-834F-B387-871234E8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3EEF1-5459-964D-B474-E3408FF3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29529-5E6A-7C46-BFB3-A3ED2DB0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763C3-3E97-6843-A9B0-3928B96FA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D0E96-67C4-5F45-9ACA-013C557DC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14B5-D4C6-DE44-8009-667955F4F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9973F-DC12-4C43-B223-263467C6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5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14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D6B67FB-7DD7-4F42-A783-7DFE8E3C0452}"/>
              </a:ext>
            </a:extLst>
          </p:cNvPr>
          <p:cNvGrpSpPr/>
          <p:nvPr/>
        </p:nvGrpSpPr>
        <p:grpSpPr>
          <a:xfrm>
            <a:off x="437223" y="1141198"/>
            <a:ext cx="11317553" cy="4881716"/>
            <a:chOff x="0" y="1120878"/>
            <a:chExt cx="11317553" cy="488171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5C2E5AE-C355-024E-9D3F-1B9C314B95D7}"/>
                </a:ext>
              </a:extLst>
            </p:cNvPr>
            <p:cNvGrpSpPr/>
            <p:nvPr/>
          </p:nvGrpSpPr>
          <p:grpSpPr>
            <a:xfrm>
              <a:off x="0" y="1120878"/>
              <a:ext cx="4940710" cy="4881716"/>
              <a:chOff x="1334270" y="0"/>
              <a:chExt cx="6868749" cy="68580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9B58CA8-4027-3945-8CF7-5BED3E74E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270" y="0"/>
                <a:ext cx="6868749" cy="68580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072AFBD-9F0C-E342-88BD-AE75E46E61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-1137" b="52899"/>
              <a:stretch/>
            </p:blipFill>
            <p:spPr>
              <a:xfrm>
                <a:off x="7663071" y="3431319"/>
                <a:ext cx="436709" cy="550328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8BC4991-9C2F-E340-A4EF-47C9170D7D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7199"/>
              <a:stretch/>
            </p:blipFill>
            <p:spPr>
              <a:xfrm>
                <a:off x="4233605" y="0"/>
                <a:ext cx="431800" cy="50008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C692D7C-72B7-4049-AB2C-9454965F68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170" y="163468"/>
                <a:ext cx="1304387" cy="673232"/>
              </a:xfrm>
              <a:prstGeom prst="rect">
                <a:avLst/>
              </a:prstGeom>
            </p:spPr>
          </p:pic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57DFA5D-1FD3-1B41-96DE-B32770D5B053}"/>
                </a:ext>
              </a:extLst>
            </p:cNvPr>
            <p:cNvCxnSpPr/>
            <p:nvPr/>
          </p:nvCxnSpPr>
          <p:spPr>
            <a:xfrm>
              <a:off x="5073445" y="3561736"/>
              <a:ext cx="1253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4336B3-8B71-C745-9979-B4ACD733B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9793" y="1120878"/>
              <a:ext cx="4857760" cy="485776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57212E7-6083-AA41-B65E-14DE607F2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0094" y="1229420"/>
              <a:ext cx="938249" cy="479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852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D81EA1E-B7B7-8946-B77C-305DA7D0901C}"/>
              </a:ext>
            </a:extLst>
          </p:cNvPr>
          <p:cNvGrpSpPr/>
          <p:nvPr/>
        </p:nvGrpSpPr>
        <p:grpSpPr>
          <a:xfrm>
            <a:off x="437224" y="988142"/>
            <a:ext cx="11317552" cy="4881716"/>
            <a:chOff x="0" y="1106130"/>
            <a:chExt cx="11317552" cy="48817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3EB8AA-AED4-6A44-8C70-F5BFE227B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8973" y="1120878"/>
              <a:ext cx="4828579" cy="482103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5D24EAC-8CFD-7A49-9E86-9108AB5C2E4B}"/>
                </a:ext>
              </a:extLst>
            </p:cNvPr>
            <p:cNvGrpSpPr/>
            <p:nvPr/>
          </p:nvGrpSpPr>
          <p:grpSpPr>
            <a:xfrm>
              <a:off x="0" y="1106130"/>
              <a:ext cx="9948196" cy="4881716"/>
              <a:chOff x="0" y="1106130"/>
              <a:chExt cx="9948196" cy="488171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375B741-07B4-AC4D-BA7D-78B150D603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106130"/>
                <a:ext cx="4940710" cy="488171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AE4817B-6A91-B54E-8493-0A87806B2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631" y="1237239"/>
                <a:ext cx="938249" cy="479225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C9DBC69-F750-BE4E-967E-FF363B5D610B}"/>
                  </a:ext>
                </a:extLst>
              </p:cNvPr>
              <p:cNvSpPr/>
              <p:nvPr/>
            </p:nvSpPr>
            <p:spPr>
              <a:xfrm>
                <a:off x="2920181" y="2993923"/>
                <a:ext cx="103238" cy="10323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281682A-B674-2C40-8C2E-6435F1E2C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3419" y="3097161"/>
                <a:ext cx="241300" cy="215900"/>
              </a:xfrm>
              <a:prstGeom prst="rect">
                <a:avLst/>
              </a:prstGeom>
            </p:spPr>
          </p:pic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9744C7A-30CF-7745-9343-8F0600104E1D}"/>
                  </a:ext>
                </a:extLst>
              </p:cNvPr>
              <p:cNvCxnSpPr/>
              <p:nvPr/>
            </p:nvCxnSpPr>
            <p:spPr>
              <a:xfrm>
                <a:off x="5073445" y="3561736"/>
                <a:ext cx="125361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2A9EEA4-0582-0C4E-82E8-3E75D87418AC}"/>
                  </a:ext>
                </a:extLst>
              </p:cNvPr>
              <p:cNvSpPr/>
              <p:nvPr/>
            </p:nvSpPr>
            <p:spPr>
              <a:xfrm>
                <a:off x="9451258" y="2807323"/>
                <a:ext cx="103238" cy="10323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E87E95D-6EDF-FA49-BB59-6E3417318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92596" y="2803423"/>
                <a:ext cx="355600" cy="381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3042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6779D96-A4BC-4240-983B-B0FCE2B11E06}"/>
              </a:ext>
            </a:extLst>
          </p:cNvPr>
          <p:cNvGrpSpPr/>
          <p:nvPr/>
        </p:nvGrpSpPr>
        <p:grpSpPr>
          <a:xfrm>
            <a:off x="-22270" y="881742"/>
            <a:ext cx="11655386" cy="5316831"/>
            <a:chOff x="-22270" y="881742"/>
            <a:chExt cx="11655386" cy="531683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F80109-18F4-9B42-9ACE-9BD900671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797" y="929143"/>
              <a:ext cx="4927319" cy="524042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0ABAABD-7F30-E44D-8789-8B339083DC48}"/>
                </a:ext>
              </a:extLst>
            </p:cNvPr>
            <p:cNvGrpSpPr/>
            <p:nvPr/>
          </p:nvGrpSpPr>
          <p:grpSpPr>
            <a:xfrm>
              <a:off x="-22270" y="881742"/>
              <a:ext cx="4953500" cy="5316831"/>
              <a:chOff x="-22271" y="609600"/>
              <a:chExt cx="5573985" cy="558897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0F24CE8-5EEB-954A-8AC3-9EB0294380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609600"/>
                <a:ext cx="5551714" cy="5588974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25750A5-C4F7-C846-A49D-A1D312BB2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628" y="659426"/>
                <a:ext cx="774700" cy="4064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C1208D1-92F1-D143-955A-CB02B8962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08080"/>
                  </a:clrFrom>
                  <a:clrTo>
                    <a:srgbClr val="80808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-22271" y="626769"/>
                <a:ext cx="5573985" cy="553914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4D013-4CF9-804E-9211-655EF538A1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50000"/>
              <a:stretch/>
            </p:blipFill>
            <p:spPr>
              <a:xfrm>
                <a:off x="5076371" y="3396343"/>
                <a:ext cx="431800" cy="5842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277E29E-534F-FB41-8C37-7C053CAF06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47205"/>
              <a:stretch/>
            </p:blipFill>
            <p:spPr>
              <a:xfrm>
                <a:off x="2277799" y="659426"/>
                <a:ext cx="431800" cy="616856"/>
              </a:xfrm>
              <a:prstGeom prst="rect">
                <a:avLst/>
              </a:prstGeom>
            </p:spPr>
          </p:pic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CD7E66-2002-6A43-8B3F-DAA81753EE0F}"/>
                </a:ext>
              </a:extLst>
            </p:cNvPr>
            <p:cNvCxnSpPr/>
            <p:nvPr/>
          </p:nvCxnSpPr>
          <p:spPr>
            <a:xfrm>
              <a:off x="5073445" y="3561736"/>
              <a:ext cx="1253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14276B1-0400-694F-A6F8-A97DB8BD98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808080"/>
                </a:clrFrom>
                <a:clrTo>
                  <a:srgbClr val="808080">
                    <a:alpha val="0"/>
                  </a:srgbClr>
                </a:clrTo>
              </a:clrChange>
            </a:blip>
            <a:srcRect l="2977"/>
            <a:stretch/>
          </p:blipFill>
          <p:spPr>
            <a:xfrm>
              <a:off x="6792686" y="929142"/>
              <a:ext cx="4806044" cy="5269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46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3C23AEB-A916-EE46-9455-0B66F04D4FBF}"/>
              </a:ext>
            </a:extLst>
          </p:cNvPr>
          <p:cNvGrpSpPr/>
          <p:nvPr/>
        </p:nvGrpSpPr>
        <p:grpSpPr>
          <a:xfrm>
            <a:off x="466848" y="1449776"/>
            <a:ext cx="11350045" cy="4534464"/>
            <a:chOff x="466848" y="1449776"/>
            <a:chExt cx="11350045" cy="45344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F96C5B-B4ED-6042-9EE1-80DB5CF30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848" y="1449776"/>
              <a:ext cx="4592320" cy="453446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F07623-1BAA-F943-BD19-74268BD61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983" y="1627251"/>
              <a:ext cx="938249" cy="4792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9C2F42B-3150-1D44-8EF4-E1ACA95EF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8451" y="3873253"/>
              <a:ext cx="241300" cy="2159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D1A4B7-A53D-0247-B35F-99344D233291}"/>
                </a:ext>
              </a:extLst>
            </p:cNvPr>
            <p:cNvCxnSpPr/>
            <p:nvPr/>
          </p:nvCxnSpPr>
          <p:spPr>
            <a:xfrm>
              <a:off x="5510668" y="3582056"/>
              <a:ext cx="1253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0DA85C-B287-E34F-B26A-80FEED067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0339" y="1449776"/>
              <a:ext cx="4606554" cy="453446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382F32A-0A4E-5841-869B-ABBD8F808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88570" y="2106476"/>
              <a:ext cx="355600" cy="381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415D367-9B6F-944B-944C-295D3D28C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0753" y="3873253"/>
              <a:ext cx="241300" cy="215900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D1BEA4BD-CFE9-A84B-9CA3-CDDD9F900D72}"/>
                </a:ext>
              </a:extLst>
            </p:cNvPr>
            <p:cNvSpPr/>
            <p:nvPr/>
          </p:nvSpPr>
          <p:spPr>
            <a:xfrm>
              <a:off x="8132707" y="2002972"/>
              <a:ext cx="2524472" cy="3251200"/>
            </a:xfrm>
            <a:prstGeom prst="arc">
              <a:avLst>
                <a:gd name="adj1" fmla="val 16199998"/>
                <a:gd name="adj2" fmla="val 0"/>
              </a:avLst>
            </a:prstGeom>
            <a:ln w="285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2012F1C-0401-9442-8019-7CC3AFF011D7}"/>
                </a:ext>
              </a:extLst>
            </p:cNvPr>
            <p:cNvCxnSpPr/>
            <p:nvPr/>
          </p:nvCxnSpPr>
          <p:spPr>
            <a:xfrm>
              <a:off x="10657179" y="3721994"/>
              <a:ext cx="45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6071FF0-E108-A343-9FA9-FE9839C78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4170" y="1627251"/>
              <a:ext cx="0" cy="375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8ABCC7A-E79C-1E40-9D12-025B686A234B}"/>
                </a:ext>
              </a:extLst>
            </p:cNvPr>
            <p:cNvCxnSpPr/>
            <p:nvPr/>
          </p:nvCxnSpPr>
          <p:spPr>
            <a:xfrm>
              <a:off x="3982166" y="3721994"/>
              <a:ext cx="45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EF6BFE5-F22D-D54A-A023-378C7C623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4826" y="2988663"/>
              <a:ext cx="1898008" cy="440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381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Aerial Insights</dc:creator>
  <cp:lastModifiedBy>Aerial Insights</cp:lastModifiedBy>
  <cp:revision>7</cp:revision>
  <dcterms:created xsi:type="dcterms:W3CDTF">2019-06-17T19:58:43Z</dcterms:created>
  <dcterms:modified xsi:type="dcterms:W3CDTF">2019-06-25T01:40:35Z</dcterms:modified>
</cp:coreProperties>
</file>