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76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2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8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6127-597D-4687-9E24-EC5AB0C17A24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3C8F-4BFB-41F2-8983-32C4C884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smtClean="0"/>
              <a:t> World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</a:t>
            </a:r>
            <a:r>
              <a:rPr lang="de-DE" smtClean="0"/>
              <a:t>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7506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Hello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Jonas</cp:lastModifiedBy>
  <cp:revision>2</cp:revision>
  <dcterms:created xsi:type="dcterms:W3CDTF">2019-11-10T15:26:19Z</dcterms:created>
  <dcterms:modified xsi:type="dcterms:W3CDTF">2019-11-10T15:33:42Z</dcterms:modified>
</cp:coreProperties>
</file>