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AF9-3F13-4AA6-9D3A-FC4AE3ACB810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105-9F7C-491A-946E-47C8CD6425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69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AF9-3F13-4AA6-9D3A-FC4AE3ACB810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105-9F7C-491A-946E-47C8CD6425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16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AF9-3F13-4AA6-9D3A-FC4AE3ACB810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105-9F7C-491A-946E-47C8CD6425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3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AF9-3F13-4AA6-9D3A-FC4AE3ACB810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105-9F7C-491A-946E-47C8CD6425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70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AF9-3F13-4AA6-9D3A-FC4AE3ACB810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105-9F7C-491A-946E-47C8CD6425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5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AF9-3F13-4AA6-9D3A-FC4AE3ACB810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105-9F7C-491A-946E-47C8CD6425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65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AF9-3F13-4AA6-9D3A-FC4AE3ACB810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105-9F7C-491A-946E-47C8CD6425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70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AF9-3F13-4AA6-9D3A-FC4AE3ACB810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105-9F7C-491A-946E-47C8CD6425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36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AF9-3F13-4AA6-9D3A-FC4AE3ACB810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105-9F7C-491A-946E-47C8CD6425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66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AF9-3F13-4AA6-9D3A-FC4AE3ACB810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105-9F7C-491A-946E-47C8CD6425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03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AF9-3F13-4AA6-9D3A-FC4AE3ACB810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105-9F7C-491A-946E-47C8CD6425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8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AAF9-3F13-4AA6-9D3A-FC4AE3ACB810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0105-9F7C-491A-946E-47C8CD6425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87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tp://www.outline-world-map.com/map-images-original/blank-world-map-white-thin-b3a.png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5005" y="-31750"/>
            <a:ext cx="10494010" cy="69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52536" y="2130425"/>
            <a:ext cx="9577064" cy="1470025"/>
          </a:xfrm>
        </p:spPr>
        <p:txBody>
          <a:bodyPr>
            <a:normAutofit fontScale="90000"/>
          </a:bodyPr>
          <a:lstStyle/>
          <a:p>
            <a:r>
              <a:rPr lang="en-GB" sz="8000" b="1" u="sng" dirty="0"/>
              <a:t>Global Studies </a:t>
            </a:r>
            <a:r>
              <a:rPr lang="en-GB" sz="8000" b="1" u="sng" dirty="0" smtClean="0"/>
              <a:t>        “</a:t>
            </a:r>
            <a:r>
              <a:rPr lang="en-GB" sz="8000" b="1" u="sng" dirty="0"/>
              <a:t>Pub-Quiz“ </a:t>
            </a:r>
            <a:r>
              <a:rPr lang="en-GB" sz="8000" b="1" u="sng" dirty="0" smtClean="0"/>
              <a:t>on          basic </a:t>
            </a:r>
            <a:r>
              <a:rPr lang="en-GB" sz="8000" b="1" u="sng" dirty="0"/>
              <a:t>global geography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1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tp://www.outline-world-map.com/map-images-original/blank-world-map-white-thin-b3a.png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5005" y="-31750"/>
            <a:ext cx="10494010" cy="69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GB" b="1" u="sng" dirty="0" smtClean="0"/>
              <a:t>Global Studies “Pub-Quiz“ on          basic global geography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4300"/>
              </p:ext>
            </p:extLst>
          </p:nvPr>
        </p:nvGraphicFramePr>
        <p:xfrm>
          <a:off x="396029" y="2313367"/>
          <a:ext cx="8280920" cy="3504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4"/>
                <a:gridCol w="6357278"/>
                <a:gridCol w="1332148"/>
              </a:tblGrid>
              <a:tr h="395553">
                <a:tc>
                  <a:txBody>
                    <a:bodyPr/>
                    <a:lstStyle/>
                    <a:p>
                      <a:r>
                        <a:rPr lang="de-DE" dirty="0" smtClean="0"/>
                        <a:t>Task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Time in min</a:t>
                      </a:r>
                      <a:endParaRPr lang="de-DE" dirty="0"/>
                    </a:p>
                  </a:txBody>
                  <a:tcPr/>
                </a:tc>
              </a:tr>
              <a:tr h="163793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Outline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label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7 </a:t>
                      </a:r>
                      <a:r>
                        <a:rPr lang="de-DE" baseline="0" dirty="0" err="1" smtClean="0"/>
                        <a:t>continents</a:t>
                      </a:r>
                      <a:endParaRPr lang="de-DE" baseline="0" dirty="0" smtClean="0"/>
                    </a:p>
                    <a:p>
                      <a:pPr algn="l"/>
                      <a:endParaRPr lang="de-DE" baseline="0" dirty="0" smtClean="0"/>
                    </a:p>
                    <a:p>
                      <a:pPr algn="l"/>
                      <a:endParaRPr lang="de-DE" baseline="0" dirty="0" smtClean="0"/>
                    </a:p>
                    <a:p>
                      <a:pPr algn="l"/>
                      <a:endParaRPr lang="de-DE" baseline="0" dirty="0" smtClean="0"/>
                    </a:p>
                    <a:p>
                      <a:pPr algn="l"/>
                      <a:endParaRPr lang="de-DE" baseline="0" dirty="0" smtClean="0"/>
                    </a:p>
                    <a:p>
                      <a:pPr algn="l"/>
                      <a:endParaRPr lang="de-DE" baseline="0" dirty="0" smtClean="0"/>
                    </a:p>
                    <a:p>
                      <a:pPr algn="l"/>
                      <a:endParaRPr lang="de-DE" baseline="0" dirty="0" smtClean="0"/>
                    </a:p>
                    <a:p>
                      <a:pPr algn="l"/>
                      <a:endParaRPr lang="de-DE" baseline="0" dirty="0" smtClean="0"/>
                    </a:p>
                    <a:p>
                      <a:pPr algn="l"/>
                      <a:endParaRPr lang="de-DE" baseline="0" dirty="0" smtClean="0"/>
                    </a:p>
                    <a:p>
                      <a:pPr algn="l"/>
                      <a:endParaRPr lang="de-DE" baseline="0" dirty="0" smtClean="0"/>
                    </a:p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60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tp://www.outline-world-map.com/map-images-original/blank-world-map-white-thin-b3a.png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5005" y="-31750"/>
            <a:ext cx="10494010" cy="69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GB" b="1" u="sng" dirty="0" smtClean="0"/>
              <a:t>Global Studies “Pub-Quiz“ on          basic global geography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61041"/>
              </p:ext>
            </p:extLst>
          </p:nvPr>
        </p:nvGraphicFramePr>
        <p:xfrm>
          <a:off x="396029" y="2313367"/>
          <a:ext cx="8280920" cy="3504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4"/>
                <a:gridCol w="6357278"/>
                <a:gridCol w="1332148"/>
              </a:tblGrid>
              <a:tr h="395553">
                <a:tc>
                  <a:txBody>
                    <a:bodyPr/>
                    <a:lstStyle/>
                    <a:p>
                      <a:r>
                        <a:rPr lang="de-DE" dirty="0" smtClean="0"/>
                        <a:t>Task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Time in min</a:t>
                      </a:r>
                      <a:endParaRPr lang="de-DE" dirty="0"/>
                    </a:p>
                  </a:txBody>
                  <a:tcPr/>
                </a:tc>
              </a:tr>
              <a:tr h="163793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Locate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the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following</a:t>
                      </a:r>
                      <a:r>
                        <a:rPr lang="de-DE" baseline="0" dirty="0" smtClean="0"/>
                        <a:t> countries in </a:t>
                      </a:r>
                      <a:r>
                        <a:rPr lang="de-DE" baseline="0" dirty="0" err="1" smtClean="0"/>
                        <a:t>your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map</a:t>
                      </a:r>
                      <a:r>
                        <a:rPr lang="de-DE" baseline="0" dirty="0" smtClean="0"/>
                        <a:t>: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err="1" smtClean="0"/>
                        <a:t>Russia</a:t>
                      </a:r>
                      <a:endParaRPr lang="de-DE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New-</a:t>
                      </a:r>
                      <a:r>
                        <a:rPr lang="de-DE" baseline="0" dirty="0" err="1" smtClean="0"/>
                        <a:t>Zealand</a:t>
                      </a:r>
                      <a:endParaRPr lang="de-DE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Brasil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Saudi-</a:t>
                      </a:r>
                      <a:r>
                        <a:rPr lang="de-DE" baseline="0" dirty="0" err="1" smtClean="0"/>
                        <a:t>Arabia</a:t>
                      </a:r>
                      <a:endParaRPr lang="de-DE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Canada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South-</a:t>
                      </a:r>
                      <a:r>
                        <a:rPr lang="de-DE" baseline="0" dirty="0" err="1" smtClean="0"/>
                        <a:t>Africa</a:t>
                      </a:r>
                      <a:endParaRPr lang="de-DE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Mexico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err="1" smtClean="0"/>
                        <a:t>India</a:t>
                      </a:r>
                      <a:endParaRPr lang="de-DE" baseline="0" dirty="0" smtClean="0"/>
                    </a:p>
                    <a:p>
                      <a:pPr algn="l"/>
                      <a:endParaRPr lang="de-DE" baseline="0" dirty="0" smtClean="0"/>
                    </a:p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7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tp://www.outline-world-map.com/map-images-original/blank-world-map-white-thin-b3a.png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5005" y="-31750"/>
            <a:ext cx="10494010" cy="69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GB" b="1" u="sng" dirty="0" smtClean="0"/>
              <a:t>Global Studies “Pub-Quiz“ on          basic global geography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66297"/>
              </p:ext>
            </p:extLst>
          </p:nvPr>
        </p:nvGraphicFramePr>
        <p:xfrm>
          <a:off x="396029" y="2313367"/>
          <a:ext cx="8280920" cy="3504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4"/>
                <a:gridCol w="6357278"/>
                <a:gridCol w="1332148"/>
              </a:tblGrid>
              <a:tr h="395553">
                <a:tc>
                  <a:txBody>
                    <a:bodyPr/>
                    <a:lstStyle/>
                    <a:p>
                      <a:r>
                        <a:rPr lang="de-DE" dirty="0" smtClean="0"/>
                        <a:t>Task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Time in min</a:t>
                      </a:r>
                      <a:endParaRPr lang="de-DE" dirty="0"/>
                    </a:p>
                  </a:txBody>
                  <a:tcPr/>
                </a:tc>
              </a:tr>
              <a:tr h="163793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Locate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the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following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metropolitan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areas</a:t>
                      </a:r>
                      <a:r>
                        <a:rPr lang="de-DE" baseline="0" dirty="0" smtClean="0"/>
                        <a:t> in </a:t>
                      </a:r>
                      <a:r>
                        <a:rPr lang="de-DE" baseline="0" dirty="0" err="1" smtClean="0"/>
                        <a:t>your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map</a:t>
                      </a:r>
                      <a:r>
                        <a:rPr lang="de-DE" baseline="0" dirty="0" smtClean="0"/>
                        <a:t>: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London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Mexico-City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Tokyo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New York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err="1" smtClean="0"/>
                        <a:t>Soeul</a:t>
                      </a:r>
                      <a:endParaRPr lang="de-DE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Istanbul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Shanghai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Kairo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Sao Paolo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Jakarta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75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tp://www.outline-world-map.com/map-images-original/blank-world-map-white-thin-b3a.png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5005" y="-31750"/>
            <a:ext cx="10494010" cy="69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GB" b="1" u="sng" dirty="0" smtClean="0"/>
              <a:t>Global Studies “Pub-Quiz“ on          basic global geography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89296"/>
              </p:ext>
            </p:extLst>
          </p:nvPr>
        </p:nvGraphicFramePr>
        <p:xfrm>
          <a:off x="396029" y="2313367"/>
          <a:ext cx="8280920" cy="3504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4"/>
                <a:gridCol w="6357278"/>
                <a:gridCol w="1332148"/>
              </a:tblGrid>
              <a:tr h="395553">
                <a:tc>
                  <a:txBody>
                    <a:bodyPr/>
                    <a:lstStyle/>
                    <a:p>
                      <a:r>
                        <a:rPr lang="de-DE" dirty="0" smtClean="0"/>
                        <a:t>Task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Time in min</a:t>
                      </a:r>
                      <a:endParaRPr lang="de-DE" dirty="0"/>
                    </a:p>
                  </a:txBody>
                  <a:tcPr/>
                </a:tc>
              </a:tr>
              <a:tr h="163793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Locate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the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following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streams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seas</a:t>
                      </a:r>
                      <a:r>
                        <a:rPr lang="de-DE" baseline="0" dirty="0" smtClean="0"/>
                        <a:t> in </a:t>
                      </a:r>
                      <a:r>
                        <a:rPr lang="de-DE" baseline="0" dirty="0" err="1" smtClean="0"/>
                        <a:t>your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map</a:t>
                      </a:r>
                      <a:r>
                        <a:rPr lang="de-DE" baseline="0" dirty="0" smtClean="0"/>
                        <a:t>: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err="1" smtClean="0"/>
                        <a:t>Atlantic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Ocean</a:t>
                      </a:r>
                      <a:endParaRPr lang="de-DE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Pacific </a:t>
                      </a:r>
                      <a:r>
                        <a:rPr lang="de-DE" baseline="0" dirty="0" err="1" smtClean="0"/>
                        <a:t>Ocean</a:t>
                      </a:r>
                      <a:endParaRPr lang="de-DE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Jangtsekiang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err="1" smtClean="0"/>
                        <a:t>Mediterranean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Sea</a:t>
                      </a:r>
                      <a:endParaRPr lang="de-DE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Amazon River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River </a:t>
                      </a:r>
                      <a:r>
                        <a:rPr lang="de-DE" baseline="0" dirty="0" err="1" smtClean="0"/>
                        <a:t>Nile</a:t>
                      </a:r>
                      <a:endParaRPr lang="de-DE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err="1" smtClean="0"/>
                        <a:t>Danube</a:t>
                      </a:r>
                      <a:r>
                        <a:rPr lang="de-DE" baseline="0" dirty="0" smtClean="0"/>
                        <a:t> River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Mississippi River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Indian </a:t>
                      </a:r>
                      <a:r>
                        <a:rPr lang="de-DE" baseline="0" dirty="0" err="1" smtClean="0"/>
                        <a:t>Ocean</a:t>
                      </a:r>
                      <a:endParaRPr lang="de-DE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Mekong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13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tp://www.outline-world-map.com/map-images-original/blank-world-map-white-thin-b3a.png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5005" y="-31750"/>
            <a:ext cx="10494010" cy="69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GB" b="1" u="sng" dirty="0" smtClean="0"/>
              <a:t>Global Studies “Pub-Quiz“ on          basic global geography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28476"/>
              </p:ext>
            </p:extLst>
          </p:nvPr>
        </p:nvGraphicFramePr>
        <p:xfrm>
          <a:off x="396029" y="2313367"/>
          <a:ext cx="8280920" cy="3504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4"/>
                <a:gridCol w="6357278"/>
                <a:gridCol w="1332148"/>
              </a:tblGrid>
              <a:tr h="395553">
                <a:tc>
                  <a:txBody>
                    <a:bodyPr/>
                    <a:lstStyle/>
                    <a:p>
                      <a:r>
                        <a:rPr lang="de-DE" dirty="0" smtClean="0"/>
                        <a:t>Task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Time in min</a:t>
                      </a:r>
                      <a:endParaRPr lang="de-DE" dirty="0"/>
                    </a:p>
                  </a:txBody>
                  <a:tcPr/>
                </a:tc>
              </a:tr>
              <a:tr h="163793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Label </a:t>
                      </a:r>
                      <a:r>
                        <a:rPr lang="de-DE" dirty="0" err="1" smtClean="0"/>
                        <a:t>the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following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mountains</a:t>
                      </a:r>
                      <a:r>
                        <a:rPr lang="de-DE" baseline="0" dirty="0" smtClean="0"/>
                        <a:t>/</a:t>
                      </a:r>
                      <a:r>
                        <a:rPr lang="de-DE" baseline="0" dirty="0" err="1" smtClean="0"/>
                        <a:t>mountain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ranges</a:t>
                      </a:r>
                      <a:r>
                        <a:rPr lang="de-DE" baseline="0" dirty="0" smtClean="0"/>
                        <a:t> in </a:t>
                      </a:r>
                      <a:r>
                        <a:rPr lang="de-DE" baseline="0" dirty="0" err="1" smtClean="0"/>
                        <a:t>your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map</a:t>
                      </a:r>
                      <a:r>
                        <a:rPr lang="de-DE" baseline="0" dirty="0" smtClean="0"/>
                        <a:t>: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Himalaya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Rocky Mountains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Atlas Mountains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The Alps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Ural Mountains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err="1" smtClean="0"/>
                        <a:t>Andes</a:t>
                      </a:r>
                      <a:r>
                        <a:rPr lang="de-DE" baseline="0" dirty="0" smtClean="0"/>
                        <a:t> Mountains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Mount </a:t>
                      </a:r>
                      <a:r>
                        <a:rPr lang="de-DE" baseline="0" dirty="0" err="1" smtClean="0"/>
                        <a:t>Kilimanjaro</a:t>
                      </a:r>
                      <a:endParaRPr lang="de-DE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0" indent="0" algn="l">
                        <a:buFontTx/>
                        <a:buNone/>
                      </a:pPr>
                      <a:endParaRPr lang="de-DE" baseline="0" smtClean="0"/>
                    </a:p>
                    <a:p>
                      <a:pPr marL="0" indent="0" algn="l">
                        <a:buFontTx/>
                        <a:buNone/>
                      </a:pPr>
                      <a:endParaRPr lang="de-D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39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tp://www.outline-world-map.com/map-images-original/blank-world-map-white-thin-b3a.png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5005" y="-31750"/>
            <a:ext cx="10494010" cy="69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GB" b="1" u="sng" dirty="0" smtClean="0"/>
              <a:t>Global Studies “Pub-Quiz“ on          basic global geography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79225"/>
              </p:ext>
            </p:extLst>
          </p:nvPr>
        </p:nvGraphicFramePr>
        <p:xfrm>
          <a:off x="396029" y="2313367"/>
          <a:ext cx="8280920" cy="268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4"/>
                <a:gridCol w="6357278"/>
                <a:gridCol w="1332148"/>
              </a:tblGrid>
              <a:tr h="395553">
                <a:tc>
                  <a:txBody>
                    <a:bodyPr/>
                    <a:lstStyle/>
                    <a:p>
                      <a:r>
                        <a:rPr lang="de-DE" dirty="0" smtClean="0"/>
                        <a:t>Task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Time in min</a:t>
                      </a:r>
                      <a:endParaRPr lang="de-DE" dirty="0"/>
                    </a:p>
                  </a:txBody>
                  <a:tcPr/>
                </a:tc>
              </a:tr>
              <a:tr h="163793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Label the following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smtClean="0"/>
                        <a:t>deserts </a:t>
                      </a:r>
                      <a:r>
                        <a:rPr lang="de-DE" baseline="0" dirty="0" smtClean="0"/>
                        <a:t>in your map: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Sahara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Atacama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Gobi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 smtClean="0"/>
                        <a:t>Kalahari</a:t>
                      </a:r>
                      <a:endParaRPr lang="de-DE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0" indent="0" algn="l">
                        <a:buFontTx/>
                        <a:buNone/>
                      </a:pPr>
                      <a:endParaRPr lang="de-DE" baseline="0" dirty="0" smtClean="0"/>
                    </a:p>
                    <a:p>
                      <a:pPr marL="0" indent="0" algn="l">
                        <a:buFontTx/>
                        <a:buNone/>
                      </a:pPr>
                      <a:endParaRPr lang="de-D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92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Bildschirmpräsentation (4:3)</PresentationFormat>
  <Paragraphs>92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Global Studies         “Pub-Quiz“ on          basic global geography </vt:lpstr>
      <vt:lpstr>Global Studies “Pub-Quiz“ on          basic global geography</vt:lpstr>
      <vt:lpstr>Global Studies “Pub-Quiz“ on          basic global geography</vt:lpstr>
      <vt:lpstr>Global Studies “Pub-Quiz“ on          basic global geography</vt:lpstr>
      <vt:lpstr>Global Studies “Pub-Quiz“ on          basic global geography</vt:lpstr>
      <vt:lpstr>Global Studies “Pub-Quiz“ on          basic global geography</vt:lpstr>
      <vt:lpstr>Global Studies “Pub-Quiz“ on          basic global geography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Studies         “Pub-Quiz“ on          basic global geography</dc:title>
  <dc:creator>admin</dc:creator>
  <cp:lastModifiedBy>Péli, Simon</cp:lastModifiedBy>
  <cp:revision>5</cp:revision>
  <dcterms:created xsi:type="dcterms:W3CDTF">2019-10-22T09:00:04Z</dcterms:created>
  <dcterms:modified xsi:type="dcterms:W3CDTF">2019-10-22T13:46:45Z</dcterms:modified>
</cp:coreProperties>
</file>