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32"/>
      </p:cViewPr>
      <p:guideLst>
        <p:guide orient="horz" pos="157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7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708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8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23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6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2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96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9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1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9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8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1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00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88C374-EF16-459C-A64E-7D4A60BD7BE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5BFA64-523B-48BC-B798-93B8D7567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0E1F-309B-45B0-9AC1-30D33FDF0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NGOs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6FD8BA5-26A5-4C76-BB37-FD8808D6D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Kapler TG 12/4</a:t>
            </a:r>
          </a:p>
        </p:txBody>
      </p:sp>
    </p:spTree>
    <p:extLst>
      <p:ext uri="{BB962C8B-B14F-4D97-AF65-F5344CB8AC3E}">
        <p14:creationId xmlns:p14="http://schemas.microsoft.com/office/powerpoint/2010/main" val="172954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0A933-C916-4991-AB14-6D64D49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restrict</a:t>
            </a:r>
            <a:r>
              <a:rPr lang="de-DE" dirty="0"/>
              <a:t> NGOs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FD577-B5A7-4B1D-AE3A-5AB1C6B1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Stricter punishment for crimes</a:t>
            </a:r>
          </a:p>
          <a:p>
            <a:pPr lvl="1"/>
            <a:r>
              <a:rPr lang="en-GB" dirty="0"/>
              <a:t>Forces NGOs to be less radical</a:t>
            </a:r>
          </a:p>
          <a:p>
            <a:r>
              <a:rPr lang="en-GB" dirty="0"/>
              <a:t>More transparency</a:t>
            </a:r>
          </a:p>
          <a:p>
            <a:pPr lvl="1"/>
            <a:r>
              <a:rPr lang="en-GB" dirty="0"/>
              <a:t>Manipulation becomes more difficult</a:t>
            </a:r>
          </a:p>
          <a:p>
            <a:r>
              <a:rPr lang="en-GB" dirty="0"/>
              <a:t>Cut government funding</a:t>
            </a:r>
          </a:p>
          <a:p>
            <a:pPr lvl="1"/>
            <a:r>
              <a:rPr lang="en-GB" dirty="0"/>
              <a:t>Taxpayers aren´t forced to pay for a cause they don’t support</a:t>
            </a:r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74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3E5A8-8963-4CC9-B1C1-0007D4B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F67F1-252A-4665-8639-F57BF3E2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Non Governmental Organizations are able to influence the world around them, but they still can be restricted if they try to abuse their power. </a:t>
            </a:r>
          </a:p>
        </p:txBody>
      </p:sp>
    </p:spTree>
    <p:extLst>
      <p:ext uri="{BB962C8B-B14F-4D97-AF65-F5344CB8AC3E}">
        <p14:creationId xmlns:p14="http://schemas.microsoft.com/office/powerpoint/2010/main" val="39207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05EE-7D1F-4E7C-AAC8-F5CEEE03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3DFD6-3117-454D-88AE-3DA8290E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0129"/>
            <a:ext cx="10515600" cy="379683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Definition NGO</a:t>
            </a:r>
          </a:p>
          <a:p>
            <a:r>
              <a:rPr lang="de-DE" dirty="0"/>
              <a:t>Different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NGOs</a:t>
            </a:r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NGOs </a:t>
            </a:r>
            <a:r>
              <a:rPr lang="de-DE" dirty="0" err="1"/>
              <a:t>founded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accomplish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goals</a:t>
            </a:r>
            <a:endParaRPr lang="de-DE" dirty="0"/>
          </a:p>
          <a:p>
            <a:r>
              <a:rPr lang="de-DE" dirty="0"/>
              <a:t>Funding</a:t>
            </a:r>
          </a:p>
          <a:p>
            <a:r>
              <a:rPr lang="de-DE" dirty="0" err="1"/>
              <a:t>Example</a:t>
            </a:r>
            <a:r>
              <a:rPr lang="de-DE" dirty="0"/>
              <a:t> PETA</a:t>
            </a:r>
          </a:p>
          <a:p>
            <a:pPr lvl="1"/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 err="1"/>
              <a:t>Controversy</a:t>
            </a:r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restrict</a:t>
            </a:r>
            <a:r>
              <a:rPr lang="de-DE" dirty="0"/>
              <a:t> NGOs</a:t>
            </a:r>
          </a:p>
          <a:p>
            <a:r>
              <a:rPr lang="de-DE" dirty="0" err="1"/>
              <a:t>Conclution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519ED-52CC-453D-AE58-37CA2C36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NGO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5610C-4A35-4861-8E31-58A0BB99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2" y="2392019"/>
            <a:ext cx="10918698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UN, virtually all types of </a:t>
            </a:r>
            <a:r>
              <a:rPr lang="en-US" b="1" dirty="0"/>
              <a:t>private</a:t>
            </a:r>
            <a:r>
              <a:rPr lang="en-US" dirty="0"/>
              <a:t> bodies can be recognized as NGOs. They only have to be </a:t>
            </a:r>
            <a:r>
              <a:rPr lang="en-US" b="1" dirty="0"/>
              <a:t>independent from government control</a:t>
            </a:r>
            <a:r>
              <a:rPr lang="en-US" dirty="0"/>
              <a:t>, </a:t>
            </a:r>
            <a:r>
              <a:rPr lang="en-US" b="1" dirty="0"/>
              <a:t>not seeking to challenge governments </a:t>
            </a:r>
            <a:r>
              <a:rPr lang="en-US" dirty="0"/>
              <a:t>either as a political party or by a narrow focus on human rights, </a:t>
            </a:r>
            <a:r>
              <a:rPr lang="en-US" b="1" dirty="0"/>
              <a:t>non-profit-making </a:t>
            </a:r>
            <a:r>
              <a:rPr lang="en-US" dirty="0"/>
              <a:t>and </a:t>
            </a:r>
            <a:r>
              <a:rPr lang="en-US" b="1" dirty="0"/>
              <a:t>non-criminal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 Introduction to Non-Governmental Organizations (NGO) Management - Compiled by Ali </a:t>
            </a:r>
            <a:r>
              <a:rPr lang="en-US" dirty="0" err="1"/>
              <a:t>MostashariIranian</a:t>
            </a:r>
            <a:r>
              <a:rPr lang="en-US" dirty="0"/>
              <a:t> Studies Group at </a:t>
            </a:r>
            <a:r>
              <a:rPr lang="en-US" dirty="0" err="1"/>
              <a:t>MITJune</a:t>
            </a:r>
            <a:r>
              <a:rPr lang="en-US"/>
              <a:t> 2005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0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70FF-E39A-4DFF-88B7-77F05440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NGOs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6F040-F38D-4E9C-8561-570B3437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BINGO – business-friendly international NGO e. g. Red Cross</a:t>
            </a:r>
          </a:p>
          <a:p>
            <a:r>
              <a:rPr lang="en-US" dirty="0"/>
              <a:t>CSO – civil society organization e. g. </a:t>
            </a:r>
            <a:r>
              <a:rPr lang="de-DE" dirty="0"/>
              <a:t>Amnesty International</a:t>
            </a:r>
            <a:endParaRPr lang="en-US" dirty="0"/>
          </a:p>
          <a:p>
            <a:r>
              <a:rPr lang="en-US" dirty="0"/>
              <a:t>DONGO – Donor Organized NGO e. g. </a:t>
            </a:r>
            <a:r>
              <a:rPr lang="de-DE" dirty="0" err="1"/>
              <a:t>Sankalp</a:t>
            </a:r>
            <a:r>
              <a:rPr lang="de-DE" dirty="0"/>
              <a:t> India </a:t>
            </a:r>
            <a:r>
              <a:rPr lang="de-DE" dirty="0" err="1"/>
              <a:t>Foundation</a:t>
            </a:r>
            <a:r>
              <a:rPr lang="de-DE" dirty="0"/>
              <a:t> </a:t>
            </a:r>
            <a:endParaRPr lang="en-US" dirty="0"/>
          </a:p>
          <a:p>
            <a:r>
              <a:rPr lang="en-US" dirty="0"/>
              <a:t>ENGO –environmental NGO e. g. Greenpeace</a:t>
            </a:r>
          </a:p>
          <a:p>
            <a:r>
              <a:rPr lang="en-US" dirty="0"/>
              <a:t>GONGO – government-operated NGOs e. g. World Without Nazism</a:t>
            </a:r>
          </a:p>
          <a:p>
            <a:r>
              <a:rPr lang="en-US" dirty="0"/>
              <a:t>INGO – international NGO e. g. Oxfam</a:t>
            </a:r>
          </a:p>
          <a:p>
            <a:r>
              <a:rPr lang="en-US" dirty="0"/>
              <a:t>QUANGO – quasi-autonomous NGO e. g. Forestry Commission</a:t>
            </a:r>
          </a:p>
          <a:p>
            <a:r>
              <a:rPr lang="en-US" dirty="0"/>
              <a:t>TANGO – technical assistance NGO e. g.  Empower India Welfare Foundation (EMPIWF)</a:t>
            </a:r>
          </a:p>
          <a:p>
            <a:r>
              <a:rPr lang="en-US" dirty="0"/>
              <a:t>GSO – Grassroots Support Organization e. g. </a:t>
            </a:r>
            <a:r>
              <a:rPr lang="pt-BR" dirty="0"/>
              <a:t>Associação Terra Indígena Xingu (ATIX)</a:t>
            </a:r>
          </a:p>
          <a:p>
            <a:r>
              <a:rPr lang="en-US" dirty="0"/>
              <a:t>RINGO – religious international NGO e. g. Catholic Relief Services</a:t>
            </a:r>
          </a:p>
          <a:p>
            <a:r>
              <a:rPr lang="en-US" dirty="0"/>
              <a:t>Many more because of the vague definition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02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51EF0-933A-4A6D-8B40-8FBDBD57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NGOs </a:t>
            </a:r>
            <a:r>
              <a:rPr lang="de-DE" dirty="0" err="1"/>
              <a:t>founded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C0977-6710-4653-B4AE-6EB8D2C9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444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someone spots an issue that he/she thinks gets neglected, he/she can create a Non Governmental Organization to give more attention to this topic. </a:t>
            </a:r>
          </a:p>
        </p:txBody>
      </p:sp>
    </p:spTree>
    <p:extLst>
      <p:ext uri="{BB962C8B-B14F-4D97-AF65-F5344CB8AC3E}">
        <p14:creationId xmlns:p14="http://schemas.microsoft.com/office/powerpoint/2010/main" val="386810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DE64D-6F64-487E-8A60-B76C16C7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they accomplish their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C716B-1EFF-4E09-8EC1-7AF16428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Acting on the objectives of the organization</a:t>
            </a:r>
          </a:p>
          <a:p>
            <a:pPr lvl="1"/>
            <a:r>
              <a:rPr lang="en-GB" dirty="0"/>
              <a:t>For example: Doctors Without Borders fly to developing countries to </a:t>
            </a:r>
            <a:r>
              <a:rPr lang="en-US" dirty="0"/>
              <a:t>care for people in need</a:t>
            </a:r>
            <a:endParaRPr lang="en-GB" dirty="0"/>
          </a:p>
          <a:p>
            <a:r>
              <a:rPr lang="en-GB" dirty="0"/>
              <a:t>Public relations</a:t>
            </a:r>
          </a:p>
          <a:p>
            <a:pPr lvl="1"/>
            <a:r>
              <a:rPr lang="en-GB" dirty="0"/>
              <a:t>To recruit new members</a:t>
            </a:r>
          </a:p>
          <a:p>
            <a:pPr lvl="1"/>
            <a:r>
              <a:rPr lang="en-GB" dirty="0"/>
              <a:t>Fundraising</a:t>
            </a:r>
          </a:p>
          <a:p>
            <a:pPr lvl="1"/>
            <a:r>
              <a:rPr lang="en-GB" dirty="0"/>
              <a:t>To influence politics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76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09FFF-31F4-45E4-8D87-BA7383AB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5D6FB-1EF5-4A3E-86D9-0EBA4F94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Private investors</a:t>
            </a:r>
          </a:p>
          <a:p>
            <a:r>
              <a:rPr lang="en-GB" dirty="0"/>
              <a:t>Donations</a:t>
            </a:r>
          </a:p>
          <a:p>
            <a:r>
              <a:rPr lang="en-GB" dirty="0"/>
              <a:t>Government funding</a:t>
            </a:r>
          </a:p>
          <a:p>
            <a:r>
              <a:rPr lang="en-GB" dirty="0"/>
              <a:t>Selling of products</a:t>
            </a:r>
          </a:p>
          <a:p>
            <a:pPr lvl="1"/>
            <a:r>
              <a:rPr lang="en-GB" dirty="0"/>
              <a:t>Even though they are non-profit</a:t>
            </a:r>
          </a:p>
          <a:p>
            <a:pPr lvl="1"/>
            <a:r>
              <a:rPr lang="en-GB" dirty="0"/>
              <a:t>Less dependent on others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16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05614-12E0-44D8-9EA6-59E8093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PETA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15CEA-9FC8-4B8A-B390-70C90D4F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for the Ethical Treatment of Animals</a:t>
            </a:r>
          </a:p>
          <a:p>
            <a:r>
              <a:rPr lang="en-US" dirty="0"/>
              <a:t>Demand improved animal rights</a:t>
            </a:r>
          </a:p>
          <a:p>
            <a:r>
              <a:rPr lang="en-US" dirty="0"/>
              <a:t>International</a:t>
            </a:r>
          </a:p>
          <a:p>
            <a:r>
              <a:rPr lang="en-US" dirty="0"/>
              <a:t>6.5 million members worldwide</a:t>
            </a:r>
          </a:p>
          <a:p>
            <a:r>
              <a:rPr lang="en-US" dirty="0"/>
              <a:t>Environmental NGO</a:t>
            </a:r>
          </a:p>
          <a:p>
            <a:r>
              <a:rPr lang="en-US" dirty="0"/>
              <a:t>Big presence in media as a result of radical methods</a:t>
            </a:r>
          </a:p>
          <a:p>
            <a:r>
              <a:rPr lang="en-US" dirty="0"/>
              <a:t>Well known for their campaign against fur coats</a:t>
            </a:r>
          </a:p>
          <a:p>
            <a:r>
              <a:rPr lang="en-US" dirty="0"/>
              <a:t>Claims not to be government funded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0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9F65F-595E-49E2-80C4-04993345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PETA: </a:t>
            </a:r>
            <a:r>
              <a:rPr lang="en-GB" dirty="0" err="1"/>
              <a:t>controvercies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B93AB-02F9-4067-8C5D-9E4191E8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Radical methods</a:t>
            </a:r>
          </a:p>
          <a:p>
            <a:pPr lvl="1"/>
            <a:r>
              <a:rPr lang="en-GB" dirty="0"/>
              <a:t>Throwing paint an people wearing fur coats</a:t>
            </a:r>
          </a:p>
          <a:p>
            <a:pPr lvl="1"/>
            <a:r>
              <a:rPr lang="en-GB" dirty="0"/>
              <a:t>Manipulating media</a:t>
            </a:r>
          </a:p>
          <a:p>
            <a:pPr lvl="1"/>
            <a:r>
              <a:rPr lang="en-GB" dirty="0"/>
              <a:t>Threads of violence and terror</a:t>
            </a:r>
          </a:p>
          <a:p>
            <a:pPr lvl="1"/>
            <a:r>
              <a:rPr lang="en-GB" dirty="0"/>
              <a:t>Burglary</a:t>
            </a:r>
          </a:p>
          <a:p>
            <a:pPr lvl="2"/>
            <a:r>
              <a:rPr lang="en-GB" dirty="0"/>
              <a:t>Breaking into barns</a:t>
            </a:r>
          </a:p>
          <a:p>
            <a:r>
              <a:rPr lang="en-GB" dirty="0"/>
              <a:t>In the US they euthanize between 75% - 95% of the animals they safe each year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67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Ion-Sitzungssaal</vt:lpstr>
      <vt:lpstr>Influence of NGOs</vt:lpstr>
      <vt:lpstr>Structure</vt:lpstr>
      <vt:lpstr>Definition NGO</vt:lpstr>
      <vt:lpstr>Different kinds of NGOs</vt:lpstr>
      <vt:lpstr>Why are NGOs founded</vt:lpstr>
      <vt:lpstr>How they accomplish their goals</vt:lpstr>
      <vt:lpstr>Funding</vt:lpstr>
      <vt:lpstr>Example: PETA </vt:lpstr>
      <vt:lpstr>PETA: controvercies</vt:lpstr>
      <vt:lpstr>Possibilities to restrict NGOs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GFS Religion</dc:title>
  <dc:creator>Felix Kapler</dc:creator>
  <cp:lastModifiedBy>Felix Kapler</cp:lastModifiedBy>
  <cp:revision>27</cp:revision>
  <cp:lastPrinted>2020-01-20T17:19:22Z</cp:lastPrinted>
  <dcterms:created xsi:type="dcterms:W3CDTF">2020-01-20T15:48:41Z</dcterms:created>
  <dcterms:modified xsi:type="dcterms:W3CDTF">2020-04-30T14:38:09Z</dcterms:modified>
</cp:coreProperties>
</file>