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4B7-1D5D-4AB5-B462-73FA5F7BA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6E47D-15A4-423A-B0D2-8CD454A59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A8BD-D0FA-46BB-9426-0EE7E3A7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1C41-01EE-4802-8D54-6E572A6D85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4C416-E57F-4B79-A7F2-9975CAD0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38B6-AFF9-4159-969A-48110EBC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B6B1-B9D3-42B7-B7DE-0CE0BE08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2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B151-7E45-4117-842C-1C28F065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21C62-6976-4E74-B8F8-2C7303AC7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C3BF6-AEFE-45FB-9BA9-941C36DF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1C41-01EE-4802-8D54-6E572A6D85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B1D30-C83C-491C-882A-E263127A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D631C-D231-467D-8BB4-F97CFCD8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B6B1-B9D3-42B7-B7DE-0CE0BE08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6537E-0C88-4D8D-A61D-C11FE5981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AF142-01DA-4598-AD45-35ECC9BBA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9D9E-7B39-4657-8D1B-49C52102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1C41-01EE-4802-8D54-6E572A6D85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A71CC-28D3-487D-8BA5-FAB7AACA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3C32-ACA3-4D52-94BE-B9F262A9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B6B1-B9D3-42B7-B7DE-0CE0BE08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1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F1B4-8986-4EB0-A2B2-AFC6EDFC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BDBF6-21F3-48A9-83DE-5C4E7D2E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314A-4016-4D67-A5D6-1E5A84A1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1C41-01EE-4802-8D54-6E572A6D85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2A43-160C-4875-940D-2888B2C5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2537-4508-4032-AC38-57EC9C58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B6B1-B9D3-42B7-B7DE-0CE0BE08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7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DB4C-8CE5-4882-8950-567A55A6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0FB12-BA8E-4E84-AE61-5F4544C4C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CED6-DC00-491B-80D5-1321C776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1C41-01EE-4802-8D54-6E572A6D85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DB2D-5173-4280-B334-B8D6B797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430F-9489-4736-BD44-B782FCF6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B6B1-B9D3-42B7-B7DE-0CE0BE08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9DFC-43D1-4674-95F9-1C448C58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3F1A-623E-41F4-ABB2-4C83C8FB8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8F88E-835C-45C8-8235-9A2BFD536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1E7EE-26D8-48AA-B0C5-EE5C7866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1C41-01EE-4802-8D54-6E572A6D85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3087E-C0FA-43C3-AA06-AFD3AC41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4B889-F3CF-48B9-ABD9-4A902DB2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B6B1-B9D3-42B7-B7DE-0CE0BE08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9A48-6D54-49BB-850B-CDA39C2F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4D0D5-2A8B-42D9-B452-1B6811F4D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22ACE-32DD-4492-9576-4122529A6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BA49B-945D-4A27-8841-910AA64BD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2CFE2-3452-4992-AEED-C884C3905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F5AB9-1976-4C89-9187-3C0D0104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1C41-01EE-4802-8D54-6E572A6D85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E2AAE-08D9-439F-BE32-59428FDE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93F55-C773-4A15-8D73-E4FA4AE7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B6B1-B9D3-42B7-B7DE-0CE0BE08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F39-6007-43A7-BEE3-985D1292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2CB85-E1A7-4D2F-BBE6-34F1C36C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1C41-01EE-4802-8D54-6E572A6D85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2AB47-BEF8-42F8-8B99-34CDB122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C1FBB-E55E-43B8-A4C5-8D7A85D8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B6B1-B9D3-42B7-B7DE-0CE0BE08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3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0DD7E-DFD3-4114-A8A3-18E5D23D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1C41-01EE-4802-8D54-6E572A6D85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0F87F-99CD-492A-91C7-65752736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EAA6B-DDD3-4A87-8A94-9CF31F79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B6B1-B9D3-42B7-B7DE-0CE0BE08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70D6-7134-454D-816E-80C4331F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9AE4-AB09-4102-8125-81C9808F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C1F24-E223-4726-8204-1ED9F45D0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EA687-6FBF-43EA-8224-A0BC9346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1C41-01EE-4802-8D54-6E572A6D85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5D7A6-A6A0-4150-897B-C1592E48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3D3FC-060A-45E6-A929-9662C264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B6B1-B9D3-42B7-B7DE-0CE0BE08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7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2403-5BAB-4A49-AA5A-FC23577E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92602-86BB-430C-8BC7-608342481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CDA12-95AA-4168-B765-BFFD98770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C68C1-2FBF-489B-9947-419C0869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1C41-01EE-4802-8D54-6E572A6D85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894EE-8B91-4E81-A0DF-36AE36F2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9B55B-334B-486A-82A8-CD6F9AFF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B6B1-B9D3-42B7-B7DE-0CE0BE08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998F-3CD1-4D86-AEC6-17C5368C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0C7BE-66E3-4D3D-92BF-A7B8A9EA7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9EBD0-CD65-4BC1-A11D-EE20A149C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1C41-01EE-4802-8D54-6E572A6D85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4511-A2C6-40A0-B15B-7FB7BB0D0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3819A-9F7C-4B7C-927C-46F9C6336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B6B1-B9D3-42B7-B7DE-0CE0BE086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7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F7BA08-9BC4-45DA-9C68-264198B1BBDB}"/>
              </a:ext>
            </a:extLst>
          </p:cNvPr>
          <p:cNvSpPr/>
          <p:nvPr/>
        </p:nvSpPr>
        <p:spPr>
          <a:xfrm>
            <a:off x="513347" y="1507951"/>
            <a:ext cx="3818021" cy="385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EE364-4956-4A07-83F8-50AC1B0EF7CF}"/>
              </a:ext>
            </a:extLst>
          </p:cNvPr>
          <p:cNvSpPr/>
          <p:nvPr/>
        </p:nvSpPr>
        <p:spPr>
          <a:xfrm>
            <a:off x="513347" y="1892962"/>
            <a:ext cx="3818021" cy="385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DFAED-C471-4516-9075-D46E64E4AD1C}"/>
              </a:ext>
            </a:extLst>
          </p:cNvPr>
          <p:cNvSpPr/>
          <p:nvPr/>
        </p:nvSpPr>
        <p:spPr>
          <a:xfrm>
            <a:off x="513347" y="2277973"/>
            <a:ext cx="3818021" cy="385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8FE80-2339-460A-8637-ECF4758D1FDE}"/>
              </a:ext>
            </a:extLst>
          </p:cNvPr>
          <p:cNvSpPr/>
          <p:nvPr/>
        </p:nvSpPr>
        <p:spPr>
          <a:xfrm>
            <a:off x="513347" y="3184352"/>
            <a:ext cx="3818021" cy="385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7CF3CD-D4FD-4D4C-98F6-444477805226}"/>
              </a:ext>
            </a:extLst>
          </p:cNvPr>
          <p:cNvSpPr/>
          <p:nvPr/>
        </p:nvSpPr>
        <p:spPr>
          <a:xfrm>
            <a:off x="513347" y="3569363"/>
            <a:ext cx="3818021" cy="385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73945-8C3F-4B7A-B847-1A6237D4FB36}"/>
              </a:ext>
            </a:extLst>
          </p:cNvPr>
          <p:cNvSpPr/>
          <p:nvPr/>
        </p:nvSpPr>
        <p:spPr>
          <a:xfrm>
            <a:off x="513345" y="3953549"/>
            <a:ext cx="3818021" cy="385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46CC93-A589-464D-90D5-D7CB04AE654B}"/>
              </a:ext>
            </a:extLst>
          </p:cNvPr>
          <p:cNvSpPr/>
          <p:nvPr/>
        </p:nvSpPr>
        <p:spPr>
          <a:xfrm>
            <a:off x="513346" y="4339385"/>
            <a:ext cx="3818021" cy="385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8EC1DE-C86E-44D7-9970-B989C81E6746}"/>
              </a:ext>
            </a:extLst>
          </p:cNvPr>
          <p:cNvSpPr/>
          <p:nvPr/>
        </p:nvSpPr>
        <p:spPr>
          <a:xfrm>
            <a:off x="513346" y="4668247"/>
            <a:ext cx="3818021" cy="385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F98505-25FB-4002-919E-FF47DD88072E}"/>
              </a:ext>
            </a:extLst>
          </p:cNvPr>
          <p:cNvSpPr/>
          <p:nvPr/>
        </p:nvSpPr>
        <p:spPr>
          <a:xfrm>
            <a:off x="2374228" y="1973179"/>
            <a:ext cx="1957138" cy="304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0042C4-52B5-4411-8894-84CF1DF5FE57}"/>
              </a:ext>
            </a:extLst>
          </p:cNvPr>
          <p:cNvSpPr/>
          <p:nvPr/>
        </p:nvSpPr>
        <p:spPr>
          <a:xfrm>
            <a:off x="2374228" y="1580138"/>
            <a:ext cx="1957138" cy="304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5698A4-075E-4A82-8CB6-F5E5A7191502}"/>
              </a:ext>
            </a:extLst>
          </p:cNvPr>
          <p:cNvSpPr/>
          <p:nvPr/>
        </p:nvSpPr>
        <p:spPr>
          <a:xfrm>
            <a:off x="2374228" y="2350172"/>
            <a:ext cx="1957138" cy="304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8F865-C2FC-4AEC-9EAC-56C4F2E9EC14}"/>
              </a:ext>
            </a:extLst>
          </p:cNvPr>
          <p:cNvSpPr txBox="1"/>
          <p:nvPr/>
        </p:nvSpPr>
        <p:spPr>
          <a:xfrm>
            <a:off x="449180" y="1195127"/>
            <a:ext cx="417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		31		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88D368-CA0C-400F-83FC-8CC86B18A30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374228" y="1507939"/>
            <a:ext cx="0" cy="115504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1C67A9-3A91-4D9B-9D58-DF2EFD5DE682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2374231" y="3184352"/>
            <a:ext cx="0" cy="18689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0AE99FB-545E-4FC6-90FC-3592ED2EDADD}"/>
              </a:ext>
            </a:extLst>
          </p:cNvPr>
          <p:cNvSpPr/>
          <p:nvPr/>
        </p:nvSpPr>
        <p:spPr>
          <a:xfrm>
            <a:off x="2374228" y="3276603"/>
            <a:ext cx="1957138" cy="304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AB8ABA-CF8F-457C-949A-527B47CEB949}"/>
              </a:ext>
            </a:extLst>
          </p:cNvPr>
          <p:cNvSpPr/>
          <p:nvPr/>
        </p:nvSpPr>
        <p:spPr>
          <a:xfrm>
            <a:off x="2374228" y="3665614"/>
            <a:ext cx="1957138" cy="304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8C8732-EDF2-4EF2-B9F5-BB3A448F1C84}"/>
              </a:ext>
            </a:extLst>
          </p:cNvPr>
          <p:cNvSpPr txBox="1"/>
          <p:nvPr/>
        </p:nvSpPr>
        <p:spPr>
          <a:xfrm>
            <a:off x="513346" y="1539197"/>
            <a:ext cx="3641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x0		w0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5EB2BE-B8B2-4F29-A16F-7C4E0410AFB6}"/>
              </a:ext>
            </a:extLst>
          </p:cNvPr>
          <p:cNvSpPr txBox="1"/>
          <p:nvPr/>
        </p:nvSpPr>
        <p:spPr>
          <a:xfrm>
            <a:off x="513346" y="1900143"/>
            <a:ext cx="3641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x1		w1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4946AB-8114-489F-83A7-D64CDA9611B8}"/>
              </a:ext>
            </a:extLst>
          </p:cNvPr>
          <p:cNvSpPr txBox="1"/>
          <p:nvPr/>
        </p:nvSpPr>
        <p:spPr>
          <a:xfrm>
            <a:off x="513345" y="2308396"/>
            <a:ext cx="3641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		w2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CB9C75-FFB2-4E73-BFA8-B8C8B18DDDA3}"/>
              </a:ext>
            </a:extLst>
          </p:cNvPr>
          <p:cNvSpPr txBox="1"/>
          <p:nvPr/>
        </p:nvSpPr>
        <p:spPr>
          <a:xfrm>
            <a:off x="418394" y="2807175"/>
            <a:ext cx="492443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8B7B59-DD6A-40CA-8084-E35E43896FFC}"/>
              </a:ext>
            </a:extLst>
          </p:cNvPr>
          <p:cNvSpPr txBox="1"/>
          <p:nvPr/>
        </p:nvSpPr>
        <p:spPr>
          <a:xfrm>
            <a:off x="513345" y="3214767"/>
            <a:ext cx="3641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x29 (frame pointer) 	w29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F35C51-27DC-4FCD-BA7D-ECE1793F40D6}"/>
              </a:ext>
            </a:extLst>
          </p:cNvPr>
          <p:cNvSpPr txBox="1"/>
          <p:nvPr/>
        </p:nvSpPr>
        <p:spPr>
          <a:xfrm>
            <a:off x="513345" y="3607799"/>
            <a:ext cx="3641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x30 (link register)	w30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37ABC4-AB8B-4B12-BA18-655D2D8A5339}"/>
              </a:ext>
            </a:extLst>
          </p:cNvPr>
          <p:cNvSpPr txBox="1"/>
          <p:nvPr/>
        </p:nvSpPr>
        <p:spPr>
          <a:xfrm>
            <a:off x="513345" y="4666597"/>
            <a:ext cx="3641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PC (program counter)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CEED0F-93BB-4C33-B7D5-9A21EA261A23}"/>
              </a:ext>
            </a:extLst>
          </p:cNvPr>
          <p:cNvSpPr txBox="1"/>
          <p:nvPr/>
        </p:nvSpPr>
        <p:spPr>
          <a:xfrm>
            <a:off x="513345" y="4338547"/>
            <a:ext cx="3641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 (stack pointer)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83CF28-8511-4C5C-B11C-F1C9B5690371}"/>
              </a:ext>
            </a:extLst>
          </p:cNvPr>
          <p:cNvSpPr/>
          <p:nvPr/>
        </p:nvSpPr>
        <p:spPr>
          <a:xfrm>
            <a:off x="2374228" y="4021719"/>
            <a:ext cx="1957138" cy="304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D21CC6-05BC-47EB-8506-B65DA05711E2}"/>
              </a:ext>
            </a:extLst>
          </p:cNvPr>
          <p:cNvSpPr txBox="1"/>
          <p:nvPr/>
        </p:nvSpPr>
        <p:spPr>
          <a:xfrm>
            <a:off x="513343" y="3974279"/>
            <a:ext cx="3641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xzr</a:t>
            </a:r>
            <a:r>
              <a:rPr lang="en-US" sz="1600" dirty="0"/>
              <a:t>		</a:t>
            </a:r>
            <a:r>
              <a:rPr lang="en-US" sz="1600" dirty="0" err="1"/>
              <a:t>wrz</a:t>
            </a:r>
            <a:endParaRPr 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E0C1F2-3F76-4EAC-9A31-4EE3D29020F2}"/>
              </a:ext>
            </a:extLst>
          </p:cNvPr>
          <p:cNvSpPr txBox="1"/>
          <p:nvPr/>
        </p:nvSpPr>
        <p:spPr>
          <a:xfrm>
            <a:off x="1780670" y="617621"/>
            <a:ext cx="111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Registers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4760165-1F55-475C-B256-45FF5F89EB00}"/>
              </a:ext>
            </a:extLst>
          </p:cNvPr>
          <p:cNvSpPr/>
          <p:nvPr/>
        </p:nvSpPr>
        <p:spPr>
          <a:xfrm>
            <a:off x="7764375" y="1114924"/>
            <a:ext cx="2021305" cy="240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D042C4-1CA6-4853-B0EC-EE2EAA192CF0}"/>
              </a:ext>
            </a:extLst>
          </p:cNvPr>
          <p:cNvSpPr/>
          <p:nvPr/>
        </p:nvSpPr>
        <p:spPr>
          <a:xfrm>
            <a:off x="7764375" y="1351555"/>
            <a:ext cx="2021305" cy="240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Parameter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204C761-0672-4EDF-B408-18BD54D0F734}"/>
              </a:ext>
            </a:extLst>
          </p:cNvPr>
          <p:cNvSpPr/>
          <p:nvPr/>
        </p:nvSpPr>
        <p:spPr>
          <a:xfrm>
            <a:off x="7764367" y="2558718"/>
            <a:ext cx="2021305" cy="240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27F42C-77E4-43D1-AC0A-C531D9AC9DB6}"/>
              </a:ext>
            </a:extLst>
          </p:cNvPr>
          <p:cNvSpPr/>
          <p:nvPr/>
        </p:nvSpPr>
        <p:spPr>
          <a:xfrm>
            <a:off x="7764374" y="1596187"/>
            <a:ext cx="2021305" cy="240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8A2D97-8331-4D71-A83F-F70ECC357569}"/>
              </a:ext>
            </a:extLst>
          </p:cNvPr>
          <p:cNvSpPr/>
          <p:nvPr/>
        </p:nvSpPr>
        <p:spPr>
          <a:xfrm>
            <a:off x="7764369" y="1836823"/>
            <a:ext cx="2021305" cy="240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CAA715-2C69-4DDF-B4E3-5A8136702EDA}"/>
              </a:ext>
            </a:extLst>
          </p:cNvPr>
          <p:cNvSpPr/>
          <p:nvPr/>
        </p:nvSpPr>
        <p:spPr>
          <a:xfrm>
            <a:off x="7764368" y="2077455"/>
            <a:ext cx="2021305" cy="240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2D9B61B-C445-4479-AD2F-FBBF02EF826F}"/>
              </a:ext>
            </a:extLst>
          </p:cNvPr>
          <p:cNvSpPr/>
          <p:nvPr/>
        </p:nvSpPr>
        <p:spPr>
          <a:xfrm>
            <a:off x="7764368" y="2318076"/>
            <a:ext cx="2021305" cy="240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47DE633-0283-4ADD-8BC0-5E462DF61949}"/>
              </a:ext>
            </a:extLst>
          </p:cNvPr>
          <p:cNvSpPr/>
          <p:nvPr/>
        </p:nvSpPr>
        <p:spPr>
          <a:xfrm>
            <a:off x="7764367" y="2799360"/>
            <a:ext cx="2021305" cy="240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E5946DB-E46D-4675-BE04-876A1798910F}"/>
              </a:ext>
            </a:extLst>
          </p:cNvPr>
          <p:cNvCxnSpPr>
            <a:cxnSpLocks/>
          </p:cNvCxnSpPr>
          <p:nvPr/>
        </p:nvCxnSpPr>
        <p:spPr>
          <a:xfrm>
            <a:off x="11213431" y="1580138"/>
            <a:ext cx="0" cy="3160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4FE485-0691-4163-879F-46E3E7EDC49B}"/>
              </a:ext>
            </a:extLst>
          </p:cNvPr>
          <p:cNvSpPr txBox="1"/>
          <p:nvPr/>
        </p:nvSpPr>
        <p:spPr>
          <a:xfrm>
            <a:off x="10017474" y="746419"/>
            <a:ext cx="4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sp</a:t>
            </a:r>
            <a:endParaRPr lang="en-US" sz="2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87A05E4-30E8-43C8-AF36-792FCBCA1056}"/>
              </a:ext>
            </a:extLst>
          </p:cNvPr>
          <p:cNvSpPr/>
          <p:nvPr/>
        </p:nvSpPr>
        <p:spPr>
          <a:xfrm>
            <a:off x="7772397" y="3056016"/>
            <a:ext cx="2021305" cy="240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14E22E-4E66-4376-AFD5-87E81879ABCD}"/>
              </a:ext>
            </a:extLst>
          </p:cNvPr>
          <p:cNvSpPr/>
          <p:nvPr/>
        </p:nvSpPr>
        <p:spPr>
          <a:xfrm>
            <a:off x="7772397" y="3292647"/>
            <a:ext cx="2021305" cy="240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Variable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7F7A02-AAC9-479A-95F0-D6B8FC59DA14}"/>
              </a:ext>
            </a:extLst>
          </p:cNvPr>
          <p:cNvSpPr/>
          <p:nvPr/>
        </p:nvSpPr>
        <p:spPr>
          <a:xfrm>
            <a:off x="7772389" y="4499810"/>
            <a:ext cx="2021305" cy="240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55A059-2824-46C3-AA9A-98A42E23BA46}"/>
              </a:ext>
            </a:extLst>
          </p:cNvPr>
          <p:cNvSpPr/>
          <p:nvPr/>
        </p:nvSpPr>
        <p:spPr>
          <a:xfrm>
            <a:off x="7772396" y="3537279"/>
            <a:ext cx="2021305" cy="240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C36F7B-0B34-42F5-AB90-D76983FC2AE0}"/>
              </a:ext>
            </a:extLst>
          </p:cNvPr>
          <p:cNvSpPr/>
          <p:nvPr/>
        </p:nvSpPr>
        <p:spPr>
          <a:xfrm>
            <a:off x="7772391" y="3777915"/>
            <a:ext cx="2021305" cy="240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B8B2C6A-8869-4F37-90D5-0638AD518483}"/>
              </a:ext>
            </a:extLst>
          </p:cNvPr>
          <p:cNvSpPr/>
          <p:nvPr/>
        </p:nvSpPr>
        <p:spPr>
          <a:xfrm>
            <a:off x="7772390" y="4018547"/>
            <a:ext cx="2021305" cy="240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45F99A8-73D2-409A-9275-F56BEF7F5507}"/>
              </a:ext>
            </a:extLst>
          </p:cNvPr>
          <p:cNvSpPr/>
          <p:nvPr/>
        </p:nvSpPr>
        <p:spPr>
          <a:xfrm>
            <a:off x="7772390" y="4259168"/>
            <a:ext cx="2021305" cy="240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ADB8731-D668-4440-A741-86E569D31C57}"/>
              </a:ext>
            </a:extLst>
          </p:cNvPr>
          <p:cNvSpPr/>
          <p:nvPr/>
        </p:nvSpPr>
        <p:spPr>
          <a:xfrm>
            <a:off x="7772389" y="4740452"/>
            <a:ext cx="2021305" cy="240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eft Bracket 105">
            <a:extLst>
              <a:ext uri="{FF2B5EF4-FFF2-40B4-BE49-F238E27FC236}">
                <a16:creationId xmlns:a16="http://schemas.microsoft.com/office/drawing/2014/main" id="{EE292FB3-52C7-453F-BBD6-D2274D37E371}"/>
              </a:ext>
            </a:extLst>
          </p:cNvPr>
          <p:cNvSpPr/>
          <p:nvPr/>
        </p:nvSpPr>
        <p:spPr>
          <a:xfrm>
            <a:off x="7259115" y="1122928"/>
            <a:ext cx="312760" cy="18448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74728A69-6D2D-4388-BD28-2F2D3C0740F6}"/>
              </a:ext>
            </a:extLst>
          </p:cNvPr>
          <p:cNvSpPr/>
          <p:nvPr/>
        </p:nvSpPr>
        <p:spPr>
          <a:xfrm>
            <a:off x="7263148" y="3096115"/>
            <a:ext cx="312760" cy="1844861"/>
          </a:xfrm>
          <a:prstGeom prst="leftBracke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1E236BB-90F4-484C-BE04-A3183877D481}"/>
              </a:ext>
            </a:extLst>
          </p:cNvPr>
          <p:cNvSpPr txBox="1"/>
          <p:nvPr/>
        </p:nvSpPr>
        <p:spPr>
          <a:xfrm>
            <a:off x="5882947" y="1431123"/>
            <a:ext cx="153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Function1 stack frame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00ADFE-923A-492B-812F-03BE8A189216}"/>
              </a:ext>
            </a:extLst>
          </p:cNvPr>
          <p:cNvSpPr txBox="1"/>
          <p:nvPr/>
        </p:nvSpPr>
        <p:spPr>
          <a:xfrm>
            <a:off x="5482477" y="2991841"/>
            <a:ext cx="613523" cy="54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E2BB9D2-31AB-45D0-BC2B-0D370025F0A7}"/>
              </a:ext>
            </a:extLst>
          </p:cNvPr>
          <p:cNvCxnSpPr/>
          <p:nvPr/>
        </p:nvCxnSpPr>
        <p:spPr>
          <a:xfrm flipH="1">
            <a:off x="9793694" y="1114924"/>
            <a:ext cx="858264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11767F-F0F6-4025-930B-E6F25781D6D9}"/>
              </a:ext>
            </a:extLst>
          </p:cNvPr>
          <p:cNvCxnSpPr/>
          <p:nvPr/>
        </p:nvCxnSpPr>
        <p:spPr>
          <a:xfrm flipH="1">
            <a:off x="9785672" y="3056016"/>
            <a:ext cx="858264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226ED16-6907-4539-99CB-1FEF7847F1D3}"/>
              </a:ext>
            </a:extLst>
          </p:cNvPr>
          <p:cNvSpPr txBox="1"/>
          <p:nvPr/>
        </p:nvSpPr>
        <p:spPr>
          <a:xfrm>
            <a:off x="9977745" y="2719620"/>
            <a:ext cx="48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31D5C0-F686-4F80-B1F7-45BCEF4A26FF}"/>
              </a:ext>
            </a:extLst>
          </p:cNvPr>
          <p:cNvSpPr txBox="1"/>
          <p:nvPr/>
        </p:nvSpPr>
        <p:spPr>
          <a:xfrm>
            <a:off x="6031386" y="3665614"/>
            <a:ext cx="131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</a:t>
            </a:r>
          </a:p>
          <a:p>
            <a:pPr algn="ctr"/>
            <a:r>
              <a:rPr lang="en-US" dirty="0"/>
              <a:t>stack frame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24219C-FA15-472B-896C-7BAFCCA8E8AE}"/>
              </a:ext>
            </a:extLst>
          </p:cNvPr>
          <p:cNvSpPr txBox="1"/>
          <p:nvPr/>
        </p:nvSpPr>
        <p:spPr>
          <a:xfrm>
            <a:off x="10510765" y="1059167"/>
            <a:ext cx="153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Lower Memory Address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A25A60A-0E7C-4138-A083-3786C2E5D71E}"/>
              </a:ext>
            </a:extLst>
          </p:cNvPr>
          <p:cNvSpPr txBox="1"/>
          <p:nvPr/>
        </p:nvSpPr>
        <p:spPr>
          <a:xfrm>
            <a:off x="10499622" y="4712763"/>
            <a:ext cx="153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Higher Memory Address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B5238E8-2309-4207-8FA7-D073657D9A1F}"/>
              </a:ext>
            </a:extLst>
          </p:cNvPr>
          <p:cNvSpPr txBox="1"/>
          <p:nvPr/>
        </p:nvSpPr>
        <p:spPr>
          <a:xfrm>
            <a:off x="8217554" y="458633"/>
            <a:ext cx="111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419157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Johana Leanos</dc:creator>
  <cp:lastModifiedBy>Johana Leanos</cp:lastModifiedBy>
  <cp:revision>7</cp:revision>
  <dcterms:created xsi:type="dcterms:W3CDTF">2020-11-17T03:16:05Z</dcterms:created>
  <dcterms:modified xsi:type="dcterms:W3CDTF">2020-11-17T03:58:49Z</dcterms:modified>
</cp:coreProperties>
</file>