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Declarar uma função é como declarar uma variável. Para declarar uma função precisamos de lhe dar um nome </a:t>
            </a:r>
            <a:r>
              <a:rPr lang="pt-PT" b="1" i="1" dirty="0"/>
              <a:t>duplicar</a:t>
            </a:r>
            <a:r>
              <a:rPr lang="pt-PT" i="1" dirty="0"/>
              <a:t>  </a:t>
            </a:r>
            <a:r>
              <a:rPr lang="pt-PT" dirty="0"/>
              <a:t>e em seguida usar a palavra-chave </a:t>
            </a:r>
            <a:r>
              <a:rPr lang="pt-PT" b="1" i="1" dirty="0"/>
              <a:t>function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133078-7B05-4D20-19C7-4403551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80" y="3518396"/>
            <a:ext cx="4233439" cy="21610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duplica o número inserido.</a:t>
            </a:r>
          </a:p>
        </p:txBody>
      </p:sp>
    </p:spTree>
    <p:extLst>
      <p:ext uri="{BB962C8B-B14F-4D97-AF65-F5344CB8AC3E}">
        <p14:creationId xmlns:p14="http://schemas.microsoft.com/office/powerpoint/2010/main" val="16397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Variáveis globais e </a:t>
            </a:r>
            <a:r>
              <a:rPr lang="pt-PT" dirty="0"/>
              <a:t>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140</TotalTime>
  <Words>323</Words>
  <Application>Microsoft Office PowerPoint</Application>
  <PresentationFormat>Ecrã Panorâmico</PresentationFormat>
  <Paragraphs>17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8</cp:revision>
  <dcterms:created xsi:type="dcterms:W3CDTF">2024-10-25T10:13:01Z</dcterms:created>
  <dcterms:modified xsi:type="dcterms:W3CDTF">2024-10-28T09:37:52Z</dcterms:modified>
</cp:coreProperties>
</file>