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1" r:id="rId6"/>
    <p:sldId id="262" r:id="rId7"/>
    <p:sldId id="263" r:id="rId8"/>
    <p:sldId id="269" r:id="rId9"/>
    <p:sldId id="264" r:id="rId10"/>
    <p:sldId id="267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65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1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30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7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3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28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6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4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4D9C1-12AC-4C28-92F1-C3C7B8F5D24B}" type="datetimeFigureOut">
              <a:rPr lang="en-GB" smtClean="0"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9141FE9-BA5D-46EE-85A7-424E51D7C8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D578-2542-17C4-97EB-5C977AE63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Capítulo 3 - Funções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679F-88A8-7408-1F3C-3CFCC6285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407523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Apresentação de um capítulo do livro “Eloquent JavaScript” escrito por Marijn Haverbeke.</a:t>
            </a:r>
          </a:p>
          <a:p>
            <a:r>
              <a:rPr lang="pt-PT" dirty="0"/>
              <a:t>Esta Apresentação foi feita por João Manuel Freitas Ribeiro </a:t>
            </a:r>
          </a:p>
          <a:p>
            <a:r>
              <a:rPr lang="pt-PT" dirty="0"/>
              <a:t>Número de Aluno: 27926</a:t>
            </a:r>
          </a:p>
          <a:p>
            <a:endParaRPr lang="pt-PT" dirty="0"/>
          </a:p>
          <a:p>
            <a:endParaRPr lang="pt-PT" dirty="0"/>
          </a:p>
        </p:txBody>
      </p:sp>
      <p:pic>
        <p:nvPicPr>
          <p:cNvPr id="5" name="Imagem 4" descr="Uma imagem com texto, Tipo de letra, Gráficos, design gráfico&#10;&#10;Descrição gerada automaticamente">
            <a:extLst>
              <a:ext uri="{FF2B5EF4-FFF2-40B4-BE49-F238E27FC236}">
                <a16:creationId xmlns:a16="http://schemas.microsoft.com/office/drawing/2014/main" id="{D395E2DF-4D1F-09D5-FD6E-6459000E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718" y="5295195"/>
            <a:ext cx="1605802" cy="8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Argumentos OPCIONAIS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805061"/>
          </a:xfrm>
        </p:spPr>
        <p:txBody>
          <a:bodyPr/>
          <a:lstStyle/>
          <a:p>
            <a:r>
              <a:rPr lang="pt-PT" dirty="0"/>
              <a:t> Ao chamar uma função pode-se inserir argumentos a mais ou a menos, se forem inseridos argumentos a mais, o JavaScript vai ignora-los, caso sejam inseridos a menos, o JavaScript vai assumi-los como </a:t>
            </a:r>
            <a:r>
              <a:rPr lang="pt-PT" b="1" i="1" dirty="0"/>
              <a:t>undefined</a:t>
            </a:r>
            <a:r>
              <a:rPr lang="pt-PT" i="1" dirty="0"/>
              <a:t>. </a:t>
            </a:r>
            <a:r>
              <a:rPr lang="pt-PT" dirty="0"/>
              <a:t>Ou também dar um valor a um parâmetro fará com que caso não lhe seja dado um argumento o parâmetro irá assumir aquele valor. Isso gera uma certa flexibilidade para criar derivados tipos de funções.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DF4749-8015-7B0C-4A14-FEACB0D3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5" y="4001477"/>
            <a:ext cx="2875517" cy="19027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020CC2-E8E5-F15E-9FA6-322BF483AD9B}"/>
              </a:ext>
            </a:extLst>
          </p:cNvPr>
          <p:cNvSpPr txBox="1"/>
          <p:nvPr/>
        </p:nvSpPr>
        <p:spPr>
          <a:xfrm>
            <a:off x="1572259" y="5904236"/>
            <a:ext cx="3945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caso seja dado um número o apresenta de forma negativa, porém caso sejam dados dois números a função irá fazer uma subtração.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ED7EAD-E19C-3E58-7D83-C0C65196152D}"/>
              </a:ext>
            </a:extLst>
          </p:cNvPr>
          <p:cNvSpPr txBox="1"/>
          <p:nvPr/>
        </p:nvSpPr>
        <p:spPr>
          <a:xfrm>
            <a:off x="6096000" y="5959559"/>
            <a:ext cx="39451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subtrai os números dados, porém caso não lhe seja dado um segundo número a função irá subtrai o valor 1.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B702766-F810-F58A-322C-05E2F972B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68" y="3986112"/>
            <a:ext cx="2738360" cy="18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CE9A2-43AF-E2BF-C219-BCAA9FA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Closure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3E0E69-8BD5-6F92-D1B3-3457F0EFA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Normalmente, quando uma função termina, as variáveis que foram declaradas localmente naquela função desaparecem, no entanto casa seja criado um </a:t>
            </a:r>
            <a:r>
              <a:rPr lang="pt-PT" b="1" dirty="0"/>
              <a:t>Closure </a:t>
            </a:r>
            <a:r>
              <a:rPr lang="pt-PT" dirty="0"/>
              <a:t>pudemos possibilitar que essas variáveis sejam lembradas pelo programa e chama-las posteriormente.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D908B-684B-51E1-BE1F-C11AAB829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09" y="3591837"/>
            <a:ext cx="2676899" cy="2086266"/>
          </a:xfrm>
          <a:prstGeom prst="rect">
            <a:avLst/>
          </a:prstGeom>
        </p:spPr>
      </p:pic>
      <p:sp>
        <p:nvSpPr>
          <p:cNvPr id="10" name="CaixaDeTexto 7">
            <a:extLst>
              <a:ext uri="{FF2B5EF4-FFF2-40B4-BE49-F238E27FC236}">
                <a16:creationId xmlns:a16="http://schemas.microsoft.com/office/drawing/2014/main" id="{4DE18E5E-AA8C-1EDD-D02F-865212BFE1F7}"/>
              </a:ext>
            </a:extLst>
          </p:cNvPr>
          <p:cNvSpPr txBox="1"/>
          <p:nvPr/>
        </p:nvSpPr>
        <p:spPr>
          <a:xfrm>
            <a:off x="1923031" y="5991883"/>
            <a:ext cx="2767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cria um Closure que guarda um número.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B061F6-6D90-27F2-3D52-779179B4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59" y="3413225"/>
            <a:ext cx="2105319" cy="2343477"/>
          </a:xfrm>
          <a:prstGeom prst="rect">
            <a:avLst/>
          </a:prstGeom>
        </p:spPr>
      </p:pic>
      <p:sp>
        <p:nvSpPr>
          <p:cNvPr id="15" name="CaixaDeTexto 7">
            <a:extLst>
              <a:ext uri="{FF2B5EF4-FFF2-40B4-BE49-F238E27FC236}">
                <a16:creationId xmlns:a16="http://schemas.microsoft.com/office/drawing/2014/main" id="{EE1F3248-CC3A-DAE1-50F2-093F43E3E191}"/>
              </a:ext>
            </a:extLst>
          </p:cNvPr>
          <p:cNvSpPr txBox="1"/>
          <p:nvPr/>
        </p:nvSpPr>
        <p:spPr>
          <a:xfrm>
            <a:off x="5715000" y="5964451"/>
            <a:ext cx="46634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cria um Closure que guarda um multiplicador, e que chamamos o multiplicador e colocamos um número ele devolve a multiplicação.</a:t>
            </a:r>
          </a:p>
        </p:txBody>
      </p:sp>
    </p:spTree>
    <p:extLst>
      <p:ext uri="{BB962C8B-B14F-4D97-AF65-F5344CB8AC3E}">
        <p14:creationId xmlns:p14="http://schemas.microsoft.com/office/powerpoint/2010/main" val="141942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EA71-8667-E844-E594-71DEDF8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Recursão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44841E-D239-2AFA-B255-B8D27EF3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Recursão é quando uma função se chama a si própria, isso pode gerar um </a:t>
            </a:r>
            <a:r>
              <a:rPr lang="pt-PT" i="1" dirty="0"/>
              <a:t>loop</a:t>
            </a:r>
            <a:r>
              <a:rPr lang="pt-PT" dirty="0"/>
              <a:t>. Em muitas situações é ineficiente usar a Recursão ao invés de um </a:t>
            </a:r>
            <a:r>
              <a:rPr lang="pt-PT" i="1" dirty="0"/>
              <a:t>loop</a:t>
            </a:r>
            <a:r>
              <a:rPr lang="pt-PT" dirty="0"/>
              <a:t>, porém há alguns casos onde a recursão pode tornar o código mais simples e claro, por exemplo em </a:t>
            </a:r>
            <a:r>
              <a:rPr lang="pt-PT" i="1" dirty="0"/>
              <a:t>Estruturas Hierárquicas</a:t>
            </a:r>
            <a:r>
              <a:rPr lang="pt-PT" dirty="0"/>
              <a:t> onde usar a recursão ao invés de </a:t>
            </a:r>
            <a:r>
              <a:rPr lang="pt-PT" i="1" dirty="0"/>
              <a:t>loops</a:t>
            </a:r>
            <a:r>
              <a:rPr lang="pt-PT" dirty="0"/>
              <a:t> torna o código mais legível e intuitivo, ou também em problemas matemáticos recursivos como por exemplo a factoração.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679C5-E569-47B3-BDB0-8E05B1DF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99" y="4262154"/>
            <a:ext cx="2514951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3F923-E170-4EA0-9459-BD9BAF50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4" y="4009707"/>
            <a:ext cx="2514951" cy="1819529"/>
          </a:xfrm>
          <a:prstGeom prst="rect">
            <a:avLst/>
          </a:prstGeom>
        </p:spPr>
      </p:pic>
      <p:sp>
        <p:nvSpPr>
          <p:cNvPr id="8" name="CaixaDeTexto 10">
            <a:extLst>
              <a:ext uri="{FF2B5EF4-FFF2-40B4-BE49-F238E27FC236}">
                <a16:creationId xmlns:a16="http://schemas.microsoft.com/office/drawing/2014/main" id="{AA9D9C13-AE62-67E8-BA99-AC46CAAB04BF}"/>
              </a:ext>
            </a:extLst>
          </p:cNvPr>
          <p:cNvSpPr txBox="1"/>
          <p:nvPr/>
        </p:nvSpPr>
        <p:spPr>
          <a:xfrm>
            <a:off x="2889505" y="5918284"/>
            <a:ext cx="62910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que fazem o calculo fatorial de um número, a primeira usa recursão e a segunda usa um loop </a:t>
            </a:r>
            <a:r>
              <a:rPr lang="pt-PT" sz="1050" i="1" dirty="0"/>
              <a:t>for</a:t>
            </a:r>
            <a:r>
              <a:rPr lang="pt-PT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14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1B87-A1A6-B530-1573-8E68476B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 que é uma função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F8D-C5E8-0C8D-4BA6-83F11DFA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Uma função é o conceito de </a:t>
            </a:r>
            <a:r>
              <a:rPr lang="pt-PT" dirty="0"/>
              <a:t>comprimir</a:t>
            </a:r>
            <a:r>
              <a:rPr lang="en-GB" dirty="0"/>
              <a:t> uma parte do programa em apenas um valor, permitindo assim estruturar aplicações de larga escala reduzindo as repetições de Código, assossiando nomes a subprogramas e isolando esses subprogramas uns dos outros, o que promove uma melhor organização geral do código, algo fundamental para o melhor </a:t>
            </a:r>
            <a:r>
              <a:rPr lang="pt-PT" noProof="1"/>
              <a:t>entendimento do mesmo.</a:t>
            </a:r>
          </a:p>
        </p:txBody>
      </p:sp>
      <p:sp>
        <p:nvSpPr>
          <p:cNvPr id="4" name="AutoShape 2" descr="Javascript - JavaScript Logo - CleanPNG / KissPNG">
            <a:extLst>
              <a:ext uri="{FF2B5EF4-FFF2-40B4-BE49-F238E27FC236}">
                <a16:creationId xmlns:a16="http://schemas.microsoft.com/office/drawing/2014/main" id="{5DDAF4F4-959A-38B3-1116-C181505B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4558393"/>
            <a:ext cx="1875064" cy="187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983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4D7CF-B925-C8A4-E8B6-39FB425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declarar uma função 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F2F8A3-29DC-0FC3-43A5-42FE0A3C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92832"/>
          </a:xfrm>
        </p:spPr>
        <p:txBody>
          <a:bodyPr/>
          <a:lstStyle/>
          <a:p>
            <a:r>
              <a:rPr lang="pt-PT" dirty="0"/>
              <a:t> Para declarar uma função precisamos usar a palavra-chave </a:t>
            </a:r>
            <a:r>
              <a:rPr lang="pt-PT" b="1" i="1" dirty="0"/>
              <a:t>function </a:t>
            </a:r>
            <a:r>
              <a:rPr lang="pt-PT" dirty="0"/>
              <a:t>e em seguida precisamos de lhe dar um </a:t>
            </a:r>
            <a:r>
              <a:rPr lang="pt-PT" b="1" i="1" dirty="0"/>
              <a:t>nome</a:t>
            </a:r>
            <a:r>
              <a:rPr lang="pt-PT" i="1" dirty="0"/>
              <a:t>, </a:t>
            </a:r>
            <a:r>
              <a:rPr lang="pt-PT" dirty="0"/>
              <a:t>entre os parênteses definimos os parâmetros, seguido do corpo da função. O corpo da função tem sempre de estar cercado por chavetas </a:t>
            </a:r>
            <a:r>
              <a:rPr lang="pt-PT" b="1" i="1" dirty="0"/>
              <a:t>{}</a:t>
            </a:r>
            <a:r>
              <a:rPr lang="pt-PT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BE9AB-0B72-D3D6-112A-262D80DB53BE}"/>
              </a:ext>
            </a:extLst>
          </p:cNvPr>
          <p:cNvSpPr txBox="1"/>
          <p:nvPr/>
        </p:nvSpPr>
        <p:spPr>
          <a:xfrm>
            <a:off x="3877483" y="5706824"/>
            <a:ext cx="4335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que diz olá e o nome inserido.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6EF29-31B7-6BAD-FE8C-EF8CF0710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483" y="3886200"/>
            <a:ext cx="3813575" cy="144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2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E7188-BCAB-9608-D041-B72094AB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Parâmetros de uma função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2336EB-865D-B241-E366-50E3948D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função, podemos acrescentar também parâmetros. Ao chamar a função os parâmetros declarados têm de ser preenchidos, isso claro se forem solicitados, pois uma função não necessariamente precisa de ter parâmetros ou até mesmo um método </a:t>
            </a:r>
            <a:r>
              <a:rPr lang="pt-PT" b="1" i="1" dirty="0"/>
              <a:t>return</a:t>
            </a:r>
            <a:r>
              <a:rPr lang="pt-PT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4B3AD1-1F4C-AA51-E96D-2D3C7E0B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443" y="4069820"/>
            <a:ext cx="2667372" cy="10860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36E2D4F-3754-D76D-852E-E3ADAED6587B}"/>
              </a:ext>
            </a:extLst>
          </p:cNvPr>
          <p:cNvSpPr txBox="1"/>
          <p:nvPr/>
        </p:nvSpPr>
        <p:spPr>
          <a:xfrm>
            <a:off x="6723114" y="5865707"/>
            <a:ext cx="31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faz a potencia usando a Base e o Expoente inseridos.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535738-D841-91F4-C9F5-C21D047DA03B}"/>
              </a:ext>
            </a:extLst>
          </p:cNvPr>
          <p:cNvSpPr txBox="1"/>
          <p:nvPr/>
        </p:nvSpPr>
        <p:spPr>
          <a:xfrm>
            <a:off x="2187843" y="5335654"/>
            <a:ext cx="266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imprime a palavra “Texto”.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5042887-C9C8-67B4-A3B6-C25001F7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114" y="3937173"/>
            <a:ext cx="3781953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4CC2-2CD6-3AA7-1032-5D81CDCD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globais e Locais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31CE6-7E44-15D0-722A-A84CFA50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variável, a mesma variável pode ser declarada dentro da função, essa variável será uma variável Local e apenas poderá ser usada dentro da função em que foi declarada, enquanto que se a mesma variável for chamada em qualquer outra parte do código, tomará o valor que lhe foi atribuído inicialmente, no caso diz-se Globalmente.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2EC912-5E52-BB5D-C734-702EC7C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3624943"/>
            <a:ext cx="2086266" cy="231489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46DBF4-6F6F-2787-CCDB-01845677D6E3}"/>
              </a:ext>
            </a:extLst>
          </p:cNvPr>
          <p:cNvSpPr txBox="1"/>
          <p:nvPr/>
        </p:nvSpPr>
        <p:spPr>
          <a:xfrm>
            <a:off x="4839967" y="5848272"/>
            <a:ext cx="25120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 que demonstra a diferença entre variável Local e Global.</a:t>
            </a:r>
          </a:p>
        </p:txBody>
      </p:sp>
    </p:spTree>
    <p:extLst>
      <p:ext uri="{BB962C8B-B14F-4D97-AF65-F5344CB8AC3E}">
        <p14:creationId xmlns:p14="http://schemas.microsoft.com/office/powerpoint/2010/main" val="13471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DF71B-7A35-8C00-C7A6-F53D77F3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dentro de funções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59FE252-EC06-D5B2-8A3C-1B3A117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declaradas localmente dentro de outras funções, para além de auxiliar na organização do código, permite também usar variáveis locais da função na qual foi declarada.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3DC2FC7-A218-B7B2-2DA6-A5B02DF1CB25}"/>
              </a:ext>
            </a:extLst>
          </p:cNvPr>
          <p:cNvSpPr txBox="1"/>
          <p:nvPr/>
        </p:nvSpPr>
        <p:spPr>
          <a:xfrm>
            <a:off x="2097668" y="6010635"/>
            <a:ext cx="8181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Este exemplo mostra uma função responsável criar um “personagem” com parâmetros específicos e dentro contém uma função responsável por “atacar”, e usa esses parâmetros como base.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CB5E774-7DBA-3363-263A-B7DB09E02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524" y="3429000"/>
            <a:ext cx="755437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2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8A993-6E49-ED4B-2D27-49C60712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como Valores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C05C33-43F4-CEA8-690B-430D1F62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Funções também podem ser usadas como valores e modificadas, permitindo assim que a mesma função tenha diferentes comportamentos em situações diferentes.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31B553-BE01-9FB5-53B8-E2DB222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9" y="3510222"/>
            <a:ext cx="3553321" cy="185763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A4E4F6B-D048-623D-B452-F6CFBA82D9BC}"/>
              </a:ext>
            </a:extLst>
          </p:cNvPr>
          <p:cNvSpPr txBox="1"/>
          <p:nvPr/>
        </p:nvSpPr>
        <p:spPr>
          <a:xfrm>
            <a:off x="3952781" y="5562279"/>
            <a:ext cx="4286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Função que cumprimenta uma pessoa e alterna o cumprimento consoante a hora do dia.</a:t>
            </a:r>
          </a:p>
        </p:txBody>
      </p:sp>
    </p:spTree>
    <p:extLst>
      <p:ext uri="{BB962C8B-B14F-4D97-AF65-F5344CB8AC3E}">
        <p14:creationId xmlns:p14="http://schemas.microsoft.com/office/powerpoint/2010/main" val="276059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369A-3BCA-83F9-A80B-5B4E15C4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Funções declaradas por setas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D8890-0F32-0C87-862B-5C0F2458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901952"/>
          </a:xfrm>
        </p:spPr>
        <p:txBody>
          <a:bodyPr/>
          <a:lstStyle/>
          <a:p>
            <a:r>
              <a:rPr lang="pt-PT" dirty="0"/>
              <a:t> Existe também outra forma de declarar funções sem precisar da palavra chave </a:t>
            </a:r>
            <a:r>
              <a:rPr lang="pt-PT" b="1" i="1" dirty="0"/>
              <a:t>function</a:t>
            </a:r>
            <a:r>
              <a:rPr lang="pt-PT" dirty="0"/>
              <a:t>. Usando uma seta (</a:t>
            </a:r>
            <a:r>
              <a:rPr lang="pt-PT" b="1" i="1" dirty="0"/>
              <a:t>=&gt;</a:t>
            </a:r>
            <a:r>
              <a:rPr lang="pt-PT" dirty="0"/>
              <a:t>) que expressa algo como </a:t>
            </a:r>
            <a:r>
              <a:rPr lang="pt-PT" b="0" i="1" dirty="0">
                <a:solidFill>
                  <a:srgbClr val="000000"/>
                </a:solidFill>
                <a:effectLst/>
              </a:rPr>
              <a:t>“esta entrada (os parâmetros) produz este resultado (o corpo)”.</a:t>
            </a:r>
            <a:r>
              <a:rPr lang="pt-PT" b="0" dirty="0">
                <a:solidFill>
                  <a:srgbClr val="000000"/>
                </a:solidFill>
                <a:effectLst/>
              </a:rPr>
              <a:t> Uma função também pode ser organizada de forma diferente, podem omitir os parenteses </a:t>
            </a:r>
            <a:r>
              <a:rPr lang="pt-PT" b="1" dirty="0">
                <a:solidFill>
                  <a:srgbClr val="000000"/>
                </a:solidFill>
                <a:effectLst/>
              </a:rPr>
              <a:t>()</a:t>
            </a:r>
            <a:r>
              <a:rPr lang="pt-PT" b="0" dirty="0">
                <a:solidFill>
                  <a:srgbClr val="000000"/>
                </a:solidFill>
                <a:effectLst/>
              </a:rPr>
              <a:t> e as chavetas </a:t>
            </a:r>
            <a:r>
              <a:rPr lang="pt-PT" b="1" dirty="0">
                <a:solidFill>
                  <a:srgbClr val="000000"/>
                </a:solidFill>
                <a:effectLst/>
              </a:rPr>
              <a:t>{}</a:t>
            </a:r>
            <a:r>
              <a:rPr lang="pt-PT" b="0" dirty="0">
                <a:solidFill>
                  <a:srgbClr val="000000"/>
                </a:solidFill>
                <a:effectLst/>
              </a:rPr>
              <a:t> em casos onde apenas há um parâmetro ou uma expressão, permitindo a simplificação do código.</a:t>
            </a:r>
            <a:endParaRPr lang="pt-PT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3FB0B0F-3ACE-EF99-9C96-D017A81A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06" y="4361688"/>
            <a:ext cx="2567057" cy="100937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ABEE84D-9D8E-122E-19D7-329A765CE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72" y="4361688"/>
            <a:ext cx="4236836" cy="1338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AF15C4A-C3F8-3D04-CB5D-B7B6D60AE159}"/>
              </a:ext>
            </a:extLst>
          </p:cNvPr>
          <p:cNvSpPr txBox="1"/>
          <p:nvPr/>
        </p:nvSpPr>
        <p:spPr>
          <a:xfrm>
            <a:off x="4074161" y="5918284"/>
            <a:ext cx="2957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Exemplos de funções declaradas por setas.</a:t>
            </a:r>
          </a:p>
        </p:txBody>
      </p:sp>
    </p:spTree>
    <p:extLst>
      <p:ext uri="{BB962C8B-B14F-4D97-AF65-F5344CB8AC3E}">
        <p14:creationId xmlns:p14="http://schemas.microsoft.com/office/powerpoint/2010/main" val="3602727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947BA-52CD-E9BE-D5A9-F7CEE9AB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Ordem de declaração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749ACC-6692-1304-7AB6-F19AE2EE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 Ao declarar uma função de forma tradicional, usando a palavra-chave </a:t>
            </a:r>
            <a:r>
              <a:rPr lang="pt-PT" b="1" i="1" dirty="0"/>
              <a:t>function</a:t>
            </a:r>
            <a:r>
              <a:rPr lang="pt-PT" dirty="0"/>
              <a:t>, podemos chamar a função mesmo antes da função ser declarada, algo que já não acontece caso a função seja declarada como valor. Isso acontece porque as funções não obedecem ao fluxo regular de controle, que funciona de cima a baixo, elas são movidas para o topo do código para que possam ser usadas livremente, já as variáveis obedecem a esse fluxo.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4523C0-C452-5F8B-3421-D9916147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65" y="4003835"/>
            <a:ext cx="2997941" cy="138454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119E19-6728-987C-B89F-4CA7C86BB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12" y="4003835"/>
            <a:ext cx="4402115" cy="14825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8C3EAF-2079-16EC-F30A-B0F7C4DAE250}"/>
              </a:ext>
            </a:extLst>
          </p:cNvPr>
          <p:cNvSpPr txBox="1"/>
          <p:nvPr/>
        </p:nvSpPr>
        <p:spPr>
          <a:xfrm>
            <a:off x="2739137" y="5849673"/>
            <a:ext cx="63601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Funções semelhantes, onde apenas difere a forma como a função é declarada, que imprimem uma frase, onde a função é chamada antes de ser declarada.</a:t>
            </a:r>
          </a:p>
        </p:txBody>
      </p:sp>
    </p:spTree>
    <p:extLst>
      <p:ext uri="{BB962C8B-B14F-4D97-AF65-F5344CB8AC3E}">
        <p14:creationId xmlns:p14="http://schemas.microsoft.com/office/powerpoint/2010/main" val="3078491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457</TotalTime>
  <Words>921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Capítulo 3 - Funções</vt:lpstr>
      <vt:lpstr>O que é uma função ?</vt:lpstr>
      <vt:lpstr>Como declarar uma função ?</vt:lpstr>
      <vt:lpstr>Parâmetros de uma função</vt:lpstr>
      <vt:lpstr>Variáveis globais e Locais</vt:lpstr>
      <vt:lpstr>Funções dentro de funções</vt:lpstr>
      <vt:lpstr>Funções como Valores</vt:lpstr>
      <vt:lpstr>Funções declaradas por setas</vt:lpstr>
      <vt:lpstr>Ordem de declaração</vt:lpstr>
      <vt:lpstr>Argumentos OPCIONAIS</vt:lpstr>
      <vt:lpstr>Closure</vt:lpstr>
      <vt:lpstr>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Manuel Freitas Ribeiro</dc:creator>
  <cp:lastModifiedBy>João Manuel Freitas Ribeiro</cp:lastModifiedBy>
  <cp:revision>27</cp:revision>
  <dcterms:created xsi:type="dcterms:W3CDTF">2024-10-25T10:13:01Z</dcterms:created>
  <dcterms:modified xsi:type="dcterms:W3CDTF">2024-12-12T14:43:29Z</dcterms:modified>
</cp:coreProperties>
</file>