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25/10/2024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65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25/10/2024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15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25/10/2024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94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25/10/2024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30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4D9C1-12AC-4C28-92F1-C3C7B8F5D24B}" type="datetimeFigureOut">
              <a:rPr lang="en-GB" smtClean="0"/>
              <a:t>25/10/2024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79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25/10/2024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83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25/10/2024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61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25/10/2024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28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25/10/2024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6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25/10/2024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47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25/10/2024</a:t>
            </a:fld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80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4D9C1-12AC-4C28-92F1-C3C7B8F5D24B}" type="datetimeFigureOut">
              <a:rPr lang="en-GB" smtClean="0"/>
              <a:t>25/10/2024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9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D578-2542-17C4-97EB-5C977AE63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Capítulo 3 - Funções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B679F-88A8-7408-1F3C-3CFCC6285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407523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Apresentação de um capítulo do livro “Eloquent JavaScript” escrito por Marijn Haverbeke.</a:t>
            </a:r>
          </a:p>
          <a:p>
            <a:r>
              <a:rPr lang="pt-PT" dirty="0"/>
              <a:t>Esta Apresentação foi feita por João Manuel Freitas Ribeiro </a:t>
            </a:r>
          </a:p>
          <a:p>
            <a:r>
              <a:rPr lang="pt-PT" dirty="0"/>
              <a:t>Número de Aluno: 27926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5" name="Imagem 4" descr="Uma imagem com texto, Tipo de letra, Gráficos, design gráfico&#10;&#10;Descrição gerada automaticamente">
            <a:extLst>
              <a:ext uri="{FF2B5EF4-FFF2-40B4-BE49-F238E27FC236}">
                <a16:creationId xmlns:a16="http://schemas.microsoft.com/office/drawing/2014/main" id="{D395E2DF-4D1F-09D5-FD6E-6459000E8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718" y="5295195"/>
            <a:ext cx="1605802" cy="83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3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1B87-A1A6-B530-1573-8E68476B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 que é uma função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6F8D-C5E8-0C8D-4BA6-83F11DFAB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Uma função é o conceito de </a:t>
            </a:r>
            <a:r>
              <a:rPr lang="pt-PT" dirty="0"/>
              <a:t>comprimir</a:t>
            </a:r>
            <a:r>
              <a:rPr lang="en-GB" dirty="0"/>
              <a:t> uma parte do programa em apenas um valor, permitindo assim estruturar aplicações de larga escala reduzindo as repetições de Código, assossiando nomes a subprogramas e isolando esses subprogramas uns dos outros, o que promove uma melhor organização geral do código, algo fundamental para o melhor </a:t>
            </a:r>
            <a:r>
              <a:rPr lang="pt-PT" noProof="1"/>
              <a:t>entendimento do mesmo.</a:t>
            </a:r>
          </a:p>
        </p:txBody>
      </p:sp>
      <p:sp>
        <p:nvSpPr>
          <p:cNvPr id="4" name="AutoShape 2" descr="Javascript - JavaScript Logo - CleanPNG / KissPNG">
            <a:extLst>
              <a:ext uri="{FF2B5EF4-FFF2-40B4-BE49-F238E27FC236}">
                <a16:creationId xmlns:a16="http://schemas.microsoft.com/office/drawing/2014/main" id="{5DDAF4F4-959A-38B3-1116-C181505BE6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1200" y="4558393"/>
            <a:ext cx="1875064" cy="18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835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4D7CF-B925-C8A4-E8B6-39FB4253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Como declarar uma função 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F2F8A3-29DC-0FC3-43A5-42FE0A3C9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Declarar uma função é como declarar uma variável. Para declarar uma função precisamos de lhe dar um nome </a:t>
            </a:r>
            <a:r>
              <a:rPr lang="pt-PT" b="1" i="1" dirty="0"/>
              <a:t>duplicar</a:t>
            </a:r>
            <a:r>
              <a:rPr lang="pt-PT" i="1" dirty="0"/>
              <a:t>  </a:t>
            </a:r>
            <a:r>
              <a:rPr lang="pt-PT" dirty="0"/>
              <a:t>e em seguida usar a palavra-chave </a:t>
            </a:r>
            <a:r>
              <a:rPr lang="pt-PT" b="1" i="1" dirty="0"/>
              <a:t>function</a:t>
            </a:r>
            <a:r>
              <a:rPr lang="pt-PT" i="1" dirty="0"/>
              <a:t>, </a:t>
            </a:r>
            <a:r>
              <a:rPr lang="pt-PT" dirty="0"/>
              <a:t>entre os parênteses definimos os parâmetros, seguido do corpo da função. O corpo da função tem sempre de estar cercado por chavetas </a:t>
            </a:r>
            <a:r>
              <a:rPr lang="pt-PT" b="1" i="1" dirty="0"/>
              <a:t>{}</a:t>
            </a:r>
            <a:r>
              <a:rPr lang="pt-PT" dirty="0"/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F133078-7B05-4D20-19C7-44035513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280" y="3518396"/>
            <a:ext cx="4233439" cy="216100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99BE9AB-0B72-D3D6-112A-262D80DB53BE}"/>
              </a:ext>
            </a:extLst>
          </p:cNvPr>
          <p:cNvSpPr txBox="1"/>
          <p:nvPr/>
        </p:nvSpPr>
        <p:spPr>
          <a:xfrm>
            <a:off x="3877483" y="5706824"/>
            <a:ext cx="43352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Este exemplo mostra uma função que duplica o número inserido.</a:t>
            </a:r>
          </a:p>
        </p:txBody>
      </p:sp>
    </p:spTree>
    <p:extLst>
      <p:ext uri="{BB962C8B-B14F-4D97-AF65-F5344CB8AC3E}">
        <p14:creationId xmlns:p14="http://schemas.microsoft.com/office/powerpoint/2010/main" val="163975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E7188-BCAB-9608-D041-B72094AB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Parâmetros de uma função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92336EB-865D-B241-E366-50E3948D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Ao declarar uma função, podemos acrescentar também parâmetros. Ao chamar a função os parâmetros declarados têm de ser preenchidos, isso claro se forem solicitados, pois uma função não necessariamente precisa de ter parâmetros ou até mesmo um método </a:t>
            </a:r>
            <a:r>
              <a:rPr lang="pt-PT" b="1" i="1" dirty="0"/>
              <a:t>return</a:t>
            </a:r>
            <a:r>
              <a:rPr lang="pt-PT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4B3AD1-1F4C-AA51-E96D-2D3C7E0B9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443" y="4069820"/>
            <a:ext cx="2667372" cy="108600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36E2D4F-3754-D76D-852E-E3ADAED6587B}"/>
              </a:ext>
            </a:extLst>
          </p:cNvPr>
          <p:cNvSpPr txBox="1"/>
          <p:nvPr/>
        </p:nvSpPr>
        <p:spPr>
          <a:xfrm>
            <a:off x="6723114" y="5865707"/>
            <a:ext cx="317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faz a potencia usando a Base e o Expoente inseridos.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535738-D841-91F4-C9F5-C21D047DA03B}"/>
              </a:ext>
            </a:extLst>
          </p:cNvPr>
          <p:cNvSpPr txBox="1"/>
          <p:nvPr/>
        </p:nvSpPr>
        <p:spPr>
          <a:xfrm>
            <a:off x="2187843" y="5335654"/>
            <a:ext cx="266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imprime a palavra “Texto”.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5042887-C9C8-67B4-A3B6-C25001F7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114" y="3937173"/>
            <a:ext cx="3781953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9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A4CC2-2CD6-3AA7-1032-5D81CDCD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Variáveis globais Locais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131CE6-7E44-15D0-722A-A84CFA502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Ao declarar uma variável, a mesma variável pode ser declarada dentro da função, essa variável será uma variável Local e apenas poderá ser usada dentro da função em que foi declarada, enquanto que se a mesma variável for chamada em qualquer outra parte do código, tomará o valor que lhe foi atribuído inicialmente, no caso diz-se Globalmente.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2EC912-5E52-BB5D-C734-702EC7C4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867" y="3624943"/>
            <a:ext cx="2086266" cy="231489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C46DBF4-6F6F-2787-CCDB-01845677D6E3}"/>
              </a:ext>
            </a:extLst>
          </p:cNvPr>
          <p:cNvSpPr txBox="1"/>
          <p:nvPr/>
        </p:nvSpPr>
        <p:spPr>
          <a:xfrm>
            <a:off x="4839967" y="5848272"/>
            <a:ext cx="25120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Exemplo que demonstra a diferença entre variável Local e Global.</a:t>
            </a:r>
          </a:p>
        </p:txBody>
      </p:sp>
    </p:spTree>
    <p:extLst>
      <p:ext uri="{BB962C8B-B14F-4D97-AF65-F5344CB8AC3E}">
        <p14:creationId xmlns:p14="http://schemas.microsoft.com/office/powerpoint/2010/main" val="134710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DF71B-7A35-8C00-C7A6-F53D77F3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 dentro de funções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9FE252-EC06-D5B2-8A3C-1B3A1175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5923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139</TotalTime>
  <Words>322</Words>
  <Application>Microsoft Office PowerPoint</Application>
  <PresentationFormat>Ecrã Panorâmico</PresentationFormat>
  <Paragraphs>17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Capítulo 3 - Funções</vt:lpstr>
      <vt:lpstr>O que é uma função ?</vt:lpstr>
      <vt:lpstr>Como declarar uma função ?</vt:lpstr>
      <vt:lpstr>Parâmetros de uma função</vt:lpstr>
      <vt:lpstr>Variáveis globais Locais</vt:lpstr>
      <vt:lpstr>Funções dentro de funções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Manuel Freitas Ribeiro</dc:creator>
  <cp:lastModifiedBy>João Manuel Freitas Ribeiro</cp:lastModifiedBy>
  <cp:revision>7</cp:revision>
  <dcterms:created xsi:type="dcterms:W3CDTF">2024-10-25T10:13:01Z</dcterms:created>
  <dcterms:modified xsi:type="dcterms:W3CDTF">2024-10-25T16:06:47Z</dcterms:modified>
</cp:coreProperties>
</file>