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942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Declarar uma função é como declarar uma variável. Para declarar uma função precisamos de lhe dar um </a:t>
            </a:r>
            <a:r>
              <a:rPr lang="pt-PT" b="1" i="1" dirty="0"/>
              <a:t>nome</a:t>
            </a:r>
            <a:r>
              <a:rPr lang="pt-PT" dirty="0"/>
              <a:t> e em seguida usar a palavra-chave </a:t>
            </a:r>
            <a:r>
              <a:rPr lang="pt-PT" b="1" i="1" dirty="0"/>
              <a:t>function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diz olá e o nome inserido.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6EF29-31B7-6BAD-FE8C-EF8CF071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3" y="3886200"/>
            <a:ext cx="3813575" cy="1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Variáveis globais e </a:t>
            </a:r>
            <a:r>
              <a:rPr lang="pt-PT" dirty="0"/>
              <a:t>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declaradas localmente dentro de outras funções, para além de auxiliar na organização do código, permite também usar variáveis locais da função na qual foi declarada.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2FC7-A218-B7B2-2DA6-A5B02DF1CB25}"/>
              </a:ext>
            </a:extLst>
          </p:cNvPr>
          <p:cNvSpPr txBox="1"/>
          <p:nvPr/>
        </p:nvSpPr>
        <p:spPr>
          <a:xfrm>
            <a:off x="2097668" y="6010635"/>
            <a:ext cx="8181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responsável criar um “personagem” com parâmetros específicos e dentro contém uma função responsável por “atacar”, e usa esses parâmetros como base.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B5E774-7DBA-3363-263A-B7DB09E0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24" y="3429000"/>
            <a:ext cx="755437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A993-6E49-ED4B-2D27-49C6071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como Valores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05C33-43F4-CEA8-690B-430D1F62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usadas como valores e modificadas, permitindo assim que a mesma função tenha diferentes comportamentos em situações diferentes.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31B553-BE01-9FB5-53B8-E2DB222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9" y="3510222"/>
            <a:ext cx="3553321" cy="1857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4E4F6B-D048-623D-B452-F6CFBA82D9BC}"/>
              </a:ext>
            </a:extLst>
          </p:cNvPr>
          <p:cNvSpPr txBox="1"/>
          <p:nvPr/>
        </p:nvSpPr>
        <p:spPr>
          <a:xfrm>
            <a:off x="3952781" y="5562279"/>
            <a:ext cx="4286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cumprimenta uma pessoa e alterna o cumprimento consoante a hora do dia.</a:t>
            </a:r>
          </a:p>
        </p:txBody>
      </p:sp>
    </p:spTree>
    <p:extLst>
      <p:ext uri="{BB962C8B-B14F-4D97-AF65-F5344CB8AC3E}">
        <p14:creationId xmlns:p14="http://schemas.microsoft.com/office/powerpoint/2010/main" val="27605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369A-3BCA-83F9-A80B-5B4E15C4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declaradas por setas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D8890-0F32-0C87-862B-5C0F2458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Existe também outra forma de declarar funções sem precisar da palavra chave </a:t>
            </a:r>
            <a:r>
              <a:rPr lang="pt-PT" b="1" i="1" dirty="0"/>
              <a:t>function</a:t>
            </a:r>
            <a:r>
              <a:rPr lang="pt-PT" dirty="0"/>
              <a:t>. Usando uma seta (</a:t>
            </a:r>
            <a:r>
              <a:rPr lang="pt-PT" b="1" i="1" dirty="0"/>
              <a:t>=&gt;</a:t>
            </a:r>
            <a:r>
              <a:rPr lang="pt-PT" dirty="0"/>
              <a:t>) que expressa algo como </a:t>
            </a:r>
            <a:r>
              <a:rPr lang="pt-PT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“esta entrada (os parâmetros) produz este resultado (o corpo)”.</a:t>
            </a:r>
            <a:r>
              <a:rPr lang="pt-PT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Uma função também pode ser organizada de forma diferente, podem omitir os parenteses e as chavetas em casos onde apenas há um parâmetro ou uma expressão, permitindo a simplificação do código.</a:t>
            </a:r>
            <a:endParaRPr lang="pt-PT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FB0B0F-3ACE-EF99-9C96-D017A81A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6" y="4361688"/>
            <a:ext cx="2567057" cy="1009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EE84D-9D8E-122E-19D7-329A765C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72" y="4361688"/>
            <a:ext cx="4236836" cy="1338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F15C4A-C3F8-3D04-CB5D-B7B6D60AE159}"/>
              </a:ext>
            </a:extLst>
          </p:cNvPr>
          <p:cNvSpPr txBox="1"/>
          <p:nvPr/>
        </p:nvSpPr>
        <p:spPr>
          <a:xfrm>
            <a:off x="4074161" y="5918284"/>
            <a:ext cx="63601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Exemplos de funções declaradas por setas.</a:t>
            </a:r>
          </a:p>
        </p:txBody>
      </p:sp>
    </p:spTree>
    <p:extLst>
      <p:ext uri="{BB962C8B-B14F-4D97-AF65-F5344CB8AC3E}">
        <p14:creationId xmlns:p14="http://schemas.microsoft.com/office/powerpoint/2010/main" val="24519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947BA-52CD-E9BE-D5A9-F7CEE9A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Ordem de declaração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749ACC-6692-1304-7AB6-F19AE2EE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 de forma tradicional, usando a palavra-chave </a:t>
            </a:r>
            <a:r>
              <a:rPr lang="pt-PT" b="1" i="1" dirty="0"/>
              <a:t>function</a:t>
            </a:r>
            <a:r>
              <a:rPr lang="pt-PT" dirty="0"/>
              <a:t>, podemos chamar a função mesmo antes da função ser declarada, algo que já não acontece caso a função seja declarada como valor. Isso acontece porque as funções não obedecem ao fluxo regular de controle, que funciona de cima a baixo, elas são movidas para o topo do código para que possam ser usadas livremente, já as variáveis obedecem a esse fluxo.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523C0-C452-5F8B-3421-D9916147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65" y="4003835"/>
            <a:ext cx="2997941" cy="1384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119E19-6728-987C-B89F-4CA7C86B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12" y="4003835"/>
            <a:ext cx="4402115" cy="14825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8C3EAF-2079-16EC-F30A-B0F7C4DAE250}"/>
              </a:ext>
            </a:extLst>
          </p:cNvPr>
          <p:cNvSpPr txBox="1"/>
          <p:nvPr/>
        </p:nvSpPr>
        <p:spPr>
          <a:xfrm>
            <a:off x="2739137" y="5849673"/>
            <a:ext cx="6360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semelhantes, onde apenas difere a forma como a função é declarada, que imprimem uma frase, onde a função é chamada antes de ser declarada.</a:t>
            </a:r>
          </a:p>
        </p:txBody>
      </p:sp>
    </p:spTree>
    <p:extLst>
      <p:ext uri="{BB962C8B-B14F-4D97-AF65-F5344CB8AC3E}">
        <p14:creationId xmlns:p14="http://schemas.microsoft.com/office/powerpoint/2010/main" val="307849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296</TotalTime>
  <Words>625</Words>
  <Application>Microsoft Office PowerPoint</Application>
  <PresentationFormat>Ecrã Panorâmico</PresentationFormat>
  <Paragraphs>28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Georgia</vt:lpstr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e Locais</vt:lpstr>
      <vt:lpstr>Funções dentro de funções</vt:lpstr>
      <vt:lpstr>Funções como Valores</vt:lpstr>
      <vt:lpstr>Funções declaradas por setas</vt:lpstr>
      <vt:lpstr>Ordem de declaração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15</cp:revision>
  <dcterms:created xsi:type="dcterms:W3CDTF">2024-10-25T10:13:01Z</dcterms:created>
  <dcterms:modified xsi:type="dcterms:W3CDTF">2024-11-05T13:22:12Z</dcterms:modified>
</cp:coreProperties>
</file>