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2beee048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42beee04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2beee04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2beee04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2beee04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2beee04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2beee048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2beee048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2beee048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2beee048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2beee048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2beee048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Cinéma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"/>
            <a:ext cx="9144000" cy="401598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156525" y="3882050"/>
            <a:ext cx="502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71033"/>
                </a:solidFill>
              </a:rPr>
              <a:t>KRIS du 11 mai 2023</a:t>
            </a:r>
            <a:endParaRPr b="1" sz="1600">
              <a:solidFill>
                <a:srgbClr val="D71033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72525" y="4313150"/>
            <a:ext cx="703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>
                <a:solidFill>
                  <a:srgbClr val="D71033"/>
                </a:solidFill>
              </a:rPr>
              <a:t>Le cinéma est-il vraiment en perte de vitesse ?</a:t>
            </a:r>
            <a:endParaRPr b="1" i="1" sz="2000">
              <a:solidFill>
                <a:srgbClr val="D710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103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315950"/>
            <a:ext cx="8520600" cy="9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Un peu de contexte…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1540375"/>
            <a:ext cx="85206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Nous sommes aujourd’hui dans un monde très différent d’il y a 40 ans, d’un point de vue technologies numériques et accès aux médias.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L’arrivée de Netflix, puis Disney+, Prime Video, Paramount etc… nous fait remettre en question l’existence du cinéma : il est de plus en plus facile de regarder un film chez soi, et certains ne sortent même plus en salles !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Le Covid a également modifié bien des comportements - cependant nous ne possédons pas à ce jour les données post 2020 pour notre étude. Celle-ci se limitera donc à 2019, dernière année avant le Covid.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Avec une question : Le Cinéma est il toujours d’actualité ??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103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>
                <a:solidFill>
                  <a:schemeClr val="lt1"/>
                </a:solidFill>
              </a:rPr>
              <a:t>Quelques chiffres globaux (1980-2019) (</a:t>
            </a:r>
            <a:r>
              <a:rPr b="1" lang="fr" sz="2720">
                <a:solidFill>
                  <a:schemeClr val="lt1"/>
                </a:solidFill>
              </a:rPr>
              <a:t>1/2</a:t>
            </a:r>
            <a:r>
              <a:rPr b="1" lang="fr" sz="2720">
                <a:solidFill>
                  <a:schemeClr val="lt1"/>
                </a:solidFill>
              </a:rPr>
              <a:t>)</a:t>
            </a:r>
            <a:endParaRPr b="1" sz="2720">
              <a:solidFill>
                <a:schemeClr val="lt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75" y="950750"/>
            <a:ext cx="4312451" cy="267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400" y="963990"/>
            <a:ext cx="4312450" cy="26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99175" y="3951375"/>
            <a:ext cx="877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-&gt; Les recettes du cinéma ne font qu’augmenter depuis les années 80</a:t>
            </a:r>
            <a:endParaRPr sz="16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-&gt; La tendance est la même pour le nombre d’entrées depuis les années 2000 </a:t>
            </a:r>
            <a:endParaRPr sz="16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		-&gt; En revanche, la pente de cette seconde courbe est moins importante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103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1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>
                <a:solidFill>
                  <a:schemeClr val="lt1"/>
                </a:solidFill>
              </a:rPr>
              <a:t>Quelques chiffres globaux (1980-2019) (2/2)</a:t>
            </a:r>
            <a:endParaRPr b="1" sz="272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86600" y="4031750"/>
            <a:ext cx="877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-&gt; Le nombre de séances, ainsi que les recettes/entrée, sont en constante augmentation    depuis 1980</a:t>
            </a:r>
            <a:endParaRPr sz="16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74" y="964000"/>
            <a:ext cx="4340750" cy="26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725" y="964000"/>
            <a:ext cx="4340751" cy="2635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103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1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>
                <a:solidFill>
                  <a:schemeClr val="lt1"/>
                </a:solidFill>
              </a:rPr>
              <a:t>Répartition des recettes/billet</a:t>
            </a:r>
            <a:endParaRPr b="1" sz="2720">
              <a:solidFill>
                <a:schemeClr val="lt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86600" y="4220100"/>
            <a:ext cx="877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-&gt; Les recettes moyennes des LM sont en légère hausse, et des CM en légère baisse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		-&gt; Mais on remarque surtout l’explosion du “Hors film” et de ses tarifs depuis 2009</a:t>
            </a:r>
            <a:endParaRPr sz="16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013" y="942425"/>
            <a:ext cx="4813967" cy="293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103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1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>
                <a:solidFill>
                  <a:schemeClr val="lt1"/>
                </a:solidFill>
              </a:rPr>
              <a:t>Succès des films entre 1992 et 2019</a:t>
            </a:r>
            <a:endParaRPr b="1" sz="2720">
              <a:solidFill>
                <a:schemeClr val="lt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86600" y="3790650"/>
            <a:ext cx="8770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-&gt; La répartition des films “à succès” reste la même entre 1992 et 2019 (environ 95% des films font moins de 50k entrées)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		-&gt; En revanche, le nb total de films en salles est en forte augmentation : i</a:t>
            </a:r>
            <a:r>
              <a:rPr b="1" lang="fr" sz="1600">
                <a:solidFill>
                  <a:schemeClr val="lt1"/>
                </a:solidFill>
              </a:rPr>
              <a:t>l a plus que doublé depuis 1992 (3952 -&gt; 8200 films en 2019 ! ; + 87 % sur les premières sorties).</a:t>
            </a:r>
            <a:endParaRPr b="1" sz="16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964000"/>
            <a:ext cx="4376249" cy="265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75" y="964000"/>
            <a:ext cx="4376586" cy="26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103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311700" y="315950"/>
            <a:ext cx="8520600" cy="9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Pour résumer…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311700" y="1406500"/>
            <a:ext cx="85206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-&gt; Les chiffres du cinéma en 2019 ne sont pas, en soi,  inquiétants : les recettes sont en hausse constante (recettes totales et recettes/billet)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-&gt; En revanche, la multiplication du nombre de films peut être problématique à terme : beaucoup de choix pour les cinémas, multiplication du nombre de séances, multiplication du nombre de films qui ne marchent pas ou peu…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-&gt; Ne pas oublier que les bonnes recettes sont aussi drivées par l’augmentation du prix du billet, pour lequel nous n’avons pas les données officielles mais qui n’est plus à démontrer.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En conclusion : un secteur qui reste porteur mais où il devient de plus en plus difficile de faire son trou du côté des films.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Pour les clients, un billet de cinéma qui a fortement augmenté sur les vingts dernières années, une offre plus large et plus de séances, mais aussi probablement des séances moins bondées, ce qui peut donner une impression de “vide”.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