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8" r:id="rId9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8D105-D44D-431C-B0D1-EC8BB786C1DE}" v="4291" dt="2018-05-06T17:47:0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e Butler" userId="454412e3ab8e1596" providerId="LiveId" clId="{8078D105-D44D-431C-B0D1-EC8BB786C1DE}"/>
    <pc:docChg chg="undo custSel addSld delSld modSld">
      <pc:chgData name="Joanne Butler" userId="454412e3ab8e1596" providerId="LiveId" clId="{8078D105-D44D-431C-B0D1-EC8BB786C1DE}" dt="2018-05-06T23:27:22.843" v="7160" actId="2696"/>
      <pc:docMkLst>
        <pc:docMk/>
      </pc:docMkLst>
      <pc:sldChg chg="addSp modSp mod setBg">
        <pc:chgData name="Joanne Butler" userId="454412e3ab8e1596" providerId="LiveId" clId="{8078D105-D44D-431C-B0D1-EC8BB786C1DE}" dt="2018-05-06T17:33:46.942" v="4880" actId="26606"/>
        <pc:sldMkLst>
          <pc:docMk/>
          <pc:sldMk cId="556184417" sldId="257"/>
        </pc:sldMkLst>
        <pc:spChg chg="mo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5" creationId="{49FEF012-0A88-4BAF-A011-17B5DB643470}"/>
          </ac:spMkLst>
        </pc:spChg>
        <pc:spChg chg="mo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6" creationId="{5F947824-8B2B-4C6F-828E-E0FB29952727}"/>
          </ac:spMkLst>
        </pc:spChg>
        <pc:spChg chg="ad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11" creationId="{089A69AF-D57B-49B4-886C-D4A5DC194421}"/>
          </ac:spMkLst>
        </pc:spChg>
        <pc:spChg chg="ad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13" creationId="{CABDC08D-6093-4397-92D4-54D00E2BB1C2}"/>
          </ac:spMkLst>
        </pc:spChg>
      </pc:sldChg>
      <pc:sldChg chg="addSp delSp modSp mod setBg">
        <pc:chgData name="Joanne Butler" userId="454412e3ab8e1596" providerId="LiveId" clId="{8078D105-D44D-431C-B0D1-EC8BB786C1DE}" dt="2018-05-06T19:07:36.960" v="7140" actId="255"/>
        <pc:sldMkLst>
          <pc:docMk/>
          <pc:sldMk cId="1794102491" sldId="258"/>
        </pc:sldMkLst>
        <pc:spChg chg="mod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6" creationId="{30955A9A-F9CE-40C0-BF13-8FA439BD69AC}"/>
          </ac:spMkLst>
        </pc:spChg>
        <pc:spChg chg="mod">
          <ac:chgData name="Joanne Butler" userId="454412e3ab8e1596" providerId="LiveId" clId="{8078D105-D44D-431C-B0D1-EC8BB786C1DE}" dt="2018-05-06T19:07:36.960" v="7140" actId="255"/>
          <ac:spMkLst>
            <pc:docMk/>
            <pc:sldMk cId="1794102491" sldId="258"/>
            <ac:spMk id="7" creationId="{7D5EF299-6993-4D57-8D69-C693DFE81823}"/>
          </ac:spMkLst>
        </pc:spChg>
        <pc:spChg chg="add del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12" creationId="{F6EE670A-A41A-44AD-BC1C-2090365EB5B3}"/>
          </ac:spMkLst>
        </pc:spChg>
        <pc:spChg chg="add del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14" creationId="{77D7B666-D5E6-48CE-B26A-FB5E5C34AF90}"/>
          </ac:spMkLst>
        </pc:spChg>
      </pc:sldChg>
      <pc:sldChg chg="modSp add">
        <pc:chgData name="Joanne Butler" userId="454412e3ab8e1596" providerId="LiveId" clId="{8078D105-D44D-431C-B0D1-EC8BB786C1DE}" dt="2018-05-06T18:53:43.603" v="6813" actId="27636"/>
        <pc:sldMkLst>
          <pc:docMk/>
          <pc:sldMk cId="4192145448" sldId="259"/>
        </pc:sldMkLst>
        <pc:spChg chg="mod">
          <ac:chgData name="Joanne Butler" userId="454412e3ab8e1596" providerId="LiveId" clId="{8078D105-D44D-431C-B0D1-EC8BB786C1DE}" dt="2018-05-06T17:01:31.334" v="4879" actId="20577"/>
          <ac:spMkLst>
            <pc:docMk/>
            <pc:sldMk cId="4192145448" sldId="259"/>
            <ac:spMk id="2" creationId="{022738D1-5849-442B-8C0D-4CA75F37A48E}"/>
          </ac:spMkLst>
        </pc:spChg>
        <pc:spChg chg="mod">
          <ac:chgData name="Joanne Butler" userId="454412e3ab8e1596" providerId="LiveId" clId="{8078D105-D44D-431C-B0D1-EC8BB786C1DE}" dt="2018-05-06T18:53:43.603" v="6813" actId="27636"/>
          <ac:spMkLst>
            <pc:docMk/>
            <pc:sldMk cId="4192145448" sldId="259"/>
            <ac:spMk id="3" creationId="{9E4B4DE5-D6FB-4C32-91F2-D38066D0BEF5}"/>
          </ac:spMkLst>
        </pc:spChg>
      </pc:sldChg>
      <pc:sldChg chg="addSp delSp modSp add del mod setBg setClrOvrMap">
        <pc:chgData name="Joanne Butler" userId="454412e3ab8e1596" providerId="LiveId" clId="{8078D105-D44D-431C-B0D1-EC8BB786C1DE}" dt="2018-05-06T17:46:07.671" v="5014" actId="2696"/>
        <pc:sldMkLst>
          <pc:docMk/>
          <pc:sldMk cId="3968028249" sldId="260"/>
        </pc:sldMkLst>
        <pc:spChg chg="mod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2" creationId="{90BF7ED2-FBF5-4060-BF43-C601BD8205D4}"/>
          </ac:spMkLst>
        </pc:spChg>
        <pc:spChg chg="del">
          <ac:chgData name="Joanne Butler" userId="454412e3ab8e1596" providerId="LiveId" clId="{8078D105-D44D-431C-B0D1-EC8BB786C1DE}" dt="2018-05-04T18:24:34.510" v="635" actId="2696"/>
          <ac:spMkLst>
            <pc:docMk/>
            <pc:sldMk cId="3968028249" sldId="260"/>
            <ac:spMk id="3" creationId="{7997618A-906D-4D10-B26A-88BF080909DD}"/>
          </ac:spMkLst>
        </pc:spChg>
        <pc:spChg chg="add del mod">
          <ac:chgData name="Joanne Butler" userId="454412e3ab8e1596" providerId="LiveId" clId="{8078D105-D44D-431C-B0D1-EC8BB786C1DE}" dt="2018-05-04T18:24:58.461" v="637" actId="2696"/>
          <ac:spMkLst>
            <pc:docMk/>
            <pc:sldMk cId="3968028249" sldId="260"/>
            <ac:spMk id="4" creationId="{7B14A49C-1A4D-4982-A24F-77CF341B969C}"/>
          </ac:spMkLst>
        </pc:spChg>
        <pc:spChg chg="add del mod">
          <ac:chgData name="Joanne Butler" userId="454412e3ab8e1596" providerId="LiveId" clId="{8078D105-D44D-431C-B0D1-EC8BB786C1DE}" dt="2018-05-06T17:35:09.543" v="4906" actId="26606"/>
          <ac:spMkLst>
            <pc:docMk/>
            <pc:sldMk cId="3968028249" sldId="260"/>
            <ac:spMk id="5" creationId="{E73F7FCA-ED70-43FB-81FB-B01AF45553DC}"/>
          </ac:spMkLst>
        </pc:spChg>
        <pc:spChg chg="add del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0" creationId="{089A69AF-D57B-49B4-886C-D4A5DC194421}"/>
          </ac:spMkLst>
        </pc:spChg>
        <pc:spChg chg="add del mod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1" creationId="{E73F7FCA-ED70-43FB-81FB-B01AF45553DC}"/>
          </ac:spMkLst>
        </pc:spChg>
        <pc:spChg chg="add del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2" creationId="{68F2977E-E0AE-4EB4-A059-59E908EB862A}"/>
          </ac:spMkLst>
        </pc:spChg>
        <pc:spChg chg="add del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19" creationId="{31095359-A3F5-45A1-BE39-3176384B498B}"/>
          </ac:spMkLst>
        </pc:spChg>
        <pc:spChg chg="add del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21" creationId="{CCC3BF85-22AC-4EA9-BA3C-305A8B4F8953}"/>
          </ac:spMkLst>
        </pc:spChg>
        <pc:graphicFrameChg chg="add del">
          <ac:chgData name="Joanne Butler" userId="454412e3ab8e1596" providerId="LiveId" clId="{8078D105-D44D-431C-B0D1-EC8BB786C1DE}" dt="2018-05-06T17:35:01.269" v="4900" actId="26606"/>
          <ac:graphicFrameMkLst>
            <pc:docMk/>
            <pc:sldMk cId="3968028249" sldId="260"/>
            <ac:graphicFrameMk id="7" creationId="{FA0D7DE9-56E5-413D-831D-16D75E18CBAC}"/>
          </ac:graphicFrameMkLst>
        </pc:graphicFrameChg>
        <pc:graphicFrameChg chg="add del">
          <ac:chgData name="Joanne Butler" userId="454412e3ab8e1596" providerId="LiveId" clId="{8078D105-D44D-431C-B0D1-EC8BB786C1DE}" dt="2018-05-06T17:35:06.373" v="4902" actId="26606"/>
          <ac:graphicFrameMkLst>
            <pc:docMk/>
            <pc:sldMk cId="3968028249" sldId="260"/>
            <ac:graphicFrameMk id="9" creationId="{51C68C50-B249-4768-9A21-90D547F54644}"/>
          </ac:graphicFrameMkLst>
        </pc:graphicFrameChg>
        <pc:graphicFrameChg chg="add mod modGraphic">
          <ac:chgData name="Joanne Butler" userId="454412e3ab8e1596" providerId="LiveId" clId="{8078D105-D44D-431C-B0D1-EC8BB786C1DE}" dt="2018-05-06T17:40:56.944" v="4939" actId="113"/>
          <ac:graphicFrameMkLst>
            <pc:docMk/>
            <pc:sldMk cId="3968028249" sldId="260"/>
            <ac:graphicFrameMk id="14" creationId="{51C68C50-B249-4768-9A21-90D547F54644}"/>
          </ac:graphicFrameMkLst>
        </pc:graphicFrameChg>
      </pc:sldChg>
      <pc:sldChg chg="modSp add del">
        <pc:chgData name="Joanne Butler" userId="454412e3ab8e1596" providerId="LiveId" clId="{8078D105-D44D-431C-B0D1-EC8BB786C1DE}" dt="2018-05-06T16:59:46.615" v="4851" actId="2696"/>
        <pc:sldMkLst>
          <pc:docMk/>
          <pc:sldMk cId="2104548768" sldId="261"/>
        </pc:sldMkLst>
        <pc:spChg chg="mod">
          <ac:chgData name="Joanne Butler" userId="454412e3ab8e1596" providerId="LiveId" clId="{8078D105-D44D-431C-B0D1-EC8BB786C1DE}" dt="2018-05-04T18:32:50.440" v="1053" actId="20577"/>
          <ac:spMkLst>
            <pc:docMk/>
            <pc:sldMk cId="2104548768" sldId="261"/>
            <ac:spMk id="2" creationId="{83736FF3-187F-46A1-8385-5F785F80D5E7}"/>
          </ac:spMkLst>
        </pc:spChg>
        <pc:spChg chg="mod">
          <ac:chgData name="Joanne Butler" userId="454412e3ab8e1596" providerId="LiveId" clId="{8078D105-D44D-431C-B0D1-EC8BB786C1DE}" dt="2018-05-04T18:41:59.825" v="1613" actId="15"/>
          <ac:spMkLst>
            <pc:docMk/>
            <pc:sldMk cId="2104548768" sldId="261"/>
            <ac:spMk id="3" creationId="{8AC18F60-7968-43E9-B10C-5FB0B610CCFA}"/>
          </ac:spMkLst>
        </pc:spChg>
      </pc:sldChg>
      <pc:sldChg chg="modSp add del">
        <pc:chgData name="Joanne Butler" userId="454412e3ab8e1596" providerId="LiveId" clId="{8078D105-D44D-431C-B0D1-EC8BB786C1DE}" dt="2018-05-06T16:59:50.855" v="4852" actId="2696"/>
        <pc:sldMkLst>
          <pc:docMk/>
          <pc:sldMk cId="2788876518" sldId="262"/>
        </pc:sldMkLst>
        <pc:spChg chg="mod">
          <ac:chgData name="Joanne Butler" userId="454412e3ab8e1596" providerId="LiveId" clId="{8078D105-D44D-431C-B0D1-EC8BB786C1DE}" dt="2018-05-04T18:47:28.518" v="1734" actId="20577"/>
          <ac:spMkLst>
            <pc:docMk/>
            <pc:sldMk cId="2788876518" sldId="262"/>
            <ac:spMk id="2" creationId="{818692C3-8C6B-40D5-9CF6-C568AE6D2864}"/>
          </ac:spMkLst>
        </pc:spChg>
        <pc:spChg chg="mod">
          <ac:chgData name="Joanne Butler" userId="454412e3ab8e1596" providerId="LiveId" clId="{8078D105-D44D-431C-B0D1-EC8BB786C1DE}" dt="2018-05-04T18:52:37.197" v="2145" actId="15"/>
          <ac:spMkLst>
            <pc:docMk/>
            <pc:sldMk cId="2788876518" sldId="262"/>
            <ac:spMk id="3" creationId="{AAA49E48-A62A-4566-A42B-466EDFFBB1F9}"/>
          </ac:spMkLst>
        </pc:spChg>
      </pc:sldChg>
      <pc:sldChg chg="modSp add del">
        <pc:chgData name="Joanne Butler" userId="454412e3ab8e1596" providerId="LiveId" clId="{8078D105-D44D-431C-B0D1-EC8BB786C1DE}" dt="2018-05-06T16:59:54.655" v="4853" actId="2696"/>
        <pc:sldMkLst>
          <pc:docMk/>
          <pc:sldMk cId="1399492318" sldId="263"/>
        </pc:sldMkLst>
        <pc:spChg chg="mod">
          <ac:chgData name="Joanne Butler" userId="454412e3ab8e1596" providerId="LiveId" clId="{8078D105-D44D-431C-B0D1-EC8BB786C1DE}" dt="2018-05-04T18:59:12.883" v="2174" actId="20577"/>
          <ac:spMkLst>
            <pc:docMk/>
            <pc:sldMk cId="1399492318" sldId="263"/>
            <ac:spMk id="2" creationId="{D99E3840-7DC7-43A5-9856-9080F6609508}"/>
          </ac:spMkLst>
        </pc:spChg>
        <pc:spChg chg="mod">
          <ac:chgData name="Joanne Butler" userId="454412e3ab8e1596" providerId="LiveId" clId="{8078D105-D44D-431C-B0D1-EC8BB786C1DE}" dt="2018-05-04T19:01:48.565" v="2551" actId="20577"/>
          <ac:spMkLst>
            <pc:docMk/>
            <pc:sldMk cId="1399492318" sldId="263"/>
            <ac:spMk id="3" creationId="{8DE4C568-BD9D-40C4-8220-C9EF555041F7}"/>
          </ac:spMkLst>
        </pc:spChg>
      </pc:sldChg>
      <pc:sldChg chg="addSp delSp modSp add mod">
        <pc:chgData name="Joanne Butler" userId="454412e3ab8e1596" providerId="LiveId" clId="{8078D105-D44D-431C-B0D1-EC8BB786C1DE}" dt="2018-05-06T19:08:24.496" v="7144" actId="1076"/>
        <pc:sldMkLst>
          <pc:docMk/>
          <pc:sldMk cId="2983018455" sldId="264"/>
        </pc:sldMkLst>
        <pc:spChg chg="mod">
          <ac:chgData name="Joanne Butler" userId="454412e3ab8e1596" providerId="LiveId" clId="{8078D105-D44D-431C-B0D1-EC8BB786C1DE}" dt="2018-05-05T22:45:21.612" v="3967" actId="20577"/>
          <ac:spMkLst>
            <pc:docMk/>
            <pc:sldMk cId="2983018455" sldId="264"/>
            <ac:spMk id="2" creationId="{4429D35E-C1AF-401A-A13A-DE2268E37980}"/>
          </ac:spMkLst>
        </pc:spChg>
        <pc:spChg chg="mod">
          <ac:chgData name="Joanne Butler" userId="454412e3ab8e1596" providerId="LiveId" clId="{8078D105-D44D-431C-B0D1-EC8BB786C1DE}" dt="2018-05-06T19:08:24.496" v="7144" actId="1076"/>
          <ac:spMkLst>
            <pc:docMk/>
            <pc:sldMk cId="2983018455" sldId="264"/>
            <ac:spMk id="3" creationId="{BA80C380-90D8-48CC-82B3-E5460986ED8E}"/>
          </ac:spMkLst>
        </pc:spChg>
        <pc:spChg chg="add del mod">
          <ac:chgData name="Joanne Butler" userId="454412e3ab8e1596" providerId="LiveId" clId="{8078D105-D44D-431C-B0D1-EC8BB786C1DE}" dt="2018-05-06T17:56:49.092" v="5085" actId="478"/>
          <ac:spMkLst>
            <pc:docMk/>
            <pc:sldMk cId="2983018455" sldId="264"/>
            <ac:spMk id="16" creationId="{CDFB45B3-DFA2-445A-A031-BCD75ADFB76A}"/>
          </ac:spMkLst>
        </pc:sp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6" creationId="{4448BBF9-CB7E-46D5-AF32-32E27405CDE2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9" creationId="{7330E214-60BE-43FD-95FE-A76626353493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12" creationId="{342BFD03-BC04-489D-AC5B-A11ABA834D54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15" creationId="{B9B8D0B7-BFC8-4F5F-BF28-524F059983E7}"/>
          </ac:graphicFrameMkLst>
        </pc:graphicFrameChg>
      </pc:sldChg>
      <pc:sldChg chg="addSp delSp modSp add del">
        <pc:chgData name="Joanne Butler" userId="454412e3ab8e1596" providerId="LiveId" clId="{8078D105-D44D-431C-B0D1-EC8BB786C1DE}" dt="2018-05-06T23:27:22.843" v="7160" actId="2696"/>
        <pc:sldMkLst>
          <pc:docMk/>
          <pc:sldMk cId="4220404398" sldId="265"/>
        </pc:sldMkLst>
        <pc:spChg chg="del">
          <ac:chgData name="Joanne Butler" userId="454412e3ab8e1596" providerId="LiveId" clId="{8078D105-D44D-431C-B0D1-EC8BB786C1DE}" dt="2018-05-05T23:23:35.964" v="4190" actId="1076"/>
          <ac:spMkLst>
            <pc:docMk/>
            <pc:sldMk cId="4220404398" sldId="265"/>
            <ac:spMk id="2" creationId="{0CB95112-A521-4D50-9816-A68FF38BEE34}"/>
          </ac:spMkLst>
        </pc:spChg>
        <pc:spChg chg="del">
          <ac:chgData name="Joanne Butler" userId="454412e3ab8e1596" providerId="LiveId" clId="{8078D105-D44D-431C-B0D1-EC8BB786C1DE}" dt="2018-05-05T23:23:35.964" v="4190" actId="1076"/>
          <ac:spMkLst>
            <pc:docMk/>
            <pc:sldMk cId="4220404398" sldId="265"/>
            <ac:spMk id="3" creationId="{97AD1794-F816-4D0D-BCDF-BA88A6B7B8C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" creationId="{32C63382-5B31-4150-9AE2-ED4F287BEF54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5" creationId="{0F55A227-2C8D-401B-B1A1-D8F6DBDB8BC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6" creationId="{71AC1313-DEA6-4AFB-93D9-7B161E5BCB92}"/>
          </ac:spMkLst>
        </pc:spChg>
        <pc:spChg chg="add del mod">
          <ac:chgData name="Joanne Butler" userId="454412e3ab8e1596" providerId="LiveId" clId="{8078D105-D44D-431C-B0D1-EC8BB786C1DE}" dt="2018-05-06T15:33:48.095" v="4206" actId="1076"/>
          <ac:spMkLst>
            <pc:docMk/>
            <pc:sldMk cId="4220404398" sldId="265"/>
            <ac:spMk id="7" creationId="{191FC092-43E1-47C8-A5BC-61F49785AFC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8" creationId="{0408830F-3A62-4C10-AC29-EB30EEBF78C0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9" creationId="{E1C428D4-D377-4160-98E7-8BB430A4B98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0" creationId="{1BD32274-EF04-41C1-89D5-9AFEC0E3A1E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1" creationId="{29A4A42E-4EC2-4AD5-8607-F1EE9EC32066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2" creationId="{AD78D02D-DBDB-4039-87AE-733D633ACEB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4" creationId="{9AEB2F71-9101-43DA-BC8A-A077A7D193D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5" creationId="{D4E01B71-2E52-494A-8BF5-165BCC8A09C4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7" creationId="{FAEBC3DA-116F-4259-A8D4-38C23F8BB48D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8" creationId="{224E4EB8-3EAF-4104-9046-9091F708196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9" creationId="{2DDD8C03-F1C4-47F8-B499-D3EC98F03E9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22" creationId="{4A8D06A2-CB8A-4F44-8D99-05D12C2FDC68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38" creationId="{D7FA4594-5435-478A-B883-76F81F1B3602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39" creationId="{35FF9E63-FD9C-4C1F-9FB5-F5E611B5D1F2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0" creationId="{6EE27C2E-3C02-41CC-A19F-96E743DC18E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1" creationId="{59E219FF-4ACC-4762-9138-3B485C33355D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46" creationId="{7D057169-50B3-4C80-8F12-FB235936EEB0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47" creationId="{B27BDD2D-567A-4EC5-8755-BC58B2FB5005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48" creationId="{47F0261A-4110-4564-8B74-240DFD1D2DE4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49" creationId="{20AA4192-A613-4F1C-AC0C-34DBFD1106F7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0" creationId="{15A14450-9D03-4FFD-9513-5B0E71A67D11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1" creationId="{EED6A306-F6CA-44D1-9747-F069A36F95AD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2" creationId="{DCE5FB8B-5F8B-45B7-85AD-3AC298B39C9F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3" creationId="{A90D819B-087F-4171-97AC-9B19223CB05F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4" creationId="{0214AE2C-51B6-4EB8-AC82-394EFAB29C5F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5" creationId="{6F833856-65EE-4C1C-95DA-07306C951197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7" creationId="{E4583252-32B8-46C7-810C-8189E48A1BC0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8" creationId="{8A686B8E-38C1-4452-80B9-429189D11F4D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59" creationId="{7B1CDA3D-CBCF-4304-AE3F-71CD18B85072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60" creationId="{3C1AD016-EB82-44E7-A8E1-14FDB2D55A54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69" creationId="{5213694D-85CB-41F9-B7E3-3F36525A8F6A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70" creationId="{4691B592-2DE6-44B4-A1D4-3A8A534842F5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71" creationId="{83EE58DD-0AC3-4F35-891B-60CFA26C754F}"/>
          </ac:spMkLst>
        </pc:spChg>
        <pc:spChg chg="add del">
          <ac:chgData name="Joanne Butler" userId="454412e3ab8e1596" providerId="LiveId" clId="{8078D105-D44D-431C-B0D1-EC8BB786C1DE}" dt="2018-05-06T16:31:22.419" v="4653" actId="1076"/>
          <ac:spMkLst>
            <pc:docMk/>
            <pc:sldMk cId="4220404398" sldId="265"/>
            <ac:spMk id="72" creationId="{D1693DDE-73C6-4C02-B322-32234CD38A53}"/>
          </ac:spMkLst>
        </pc:spChg>
        <pc:picChg chg="add del mod">
          <ac:chgData name="Joanne Butler" userId="454412e3ab8e1596" providerId="LiveId" clId="{8078D105-D44D-431C-B0D1-EC8BB786C1DE}" dt="2018-05-06T16:22:37.688" v="4624" actId="478"/>
          <ac:picMkLst>
            <pc:docMk/>
            <pc:sldMk cId="4220404398" sldId="265"/>
            <ac:picMk id="13" creationId="{5AD58E5E-D871-499C-A177-FF441EF3AAFC}"/>
          </ac:picMkLst>
        </pc:picChg>
        <pc:picChg chg="add mod">
          <ac:chgData name="Joanne Butler" userId="454412e3ab8e1596" providerId="LiveId" clId="{8078D105-D44D-431C-B0D1-EC8BB786C1DE}" dt="2018-05-06T16:19:55.760" v="4595" actId="1076"/>
          <ac:picMkLst>
            <pc:docMk/>
            <pc:sldMk cId="4220404398" sldId="265"/>
            <ac:picMk id="16" creationId="{BAFB5983-09BD-45F5-8C88-11821A5F7C81}"/>
          </ac:picMkLst>
        </pc:picChg>
        <pc:picChg chg="add del mod">
          <ac:chgData name="Joanne Butler" userId="454412e3ab8e1596" providerId="LiveId" clId="{8078D105-D44D-431C-B0D1-EC8BB786C1DE}" dt="2018-05-06T16:12:16.771" v="4507" actId="478"/>
          <ac:picMkLst>
            <pc:docMk/>
            <pc:sldMk cId="4220404398" sldId="265"/>
            <ac:picMk id="20" creationId="{063B73C7-4C7F-4B06-B059-17DCB8C53A31}"/>
          </ac:picMkLst>
        </pc:picChg>
        <pc:picChg chg="add del mod">
          <ac:chgData name="Joanne Butler" userId="454412e3ab8e1596" providerId="LiveId" clId="{8078D105-D44D-431C-B0D1-EC8BB786C1DE}" dt="2018-05-06T16:15:26.462" v="4567" actId="478"/>
          <ac:picMkLst>
            <pc:docMk/>
            <pc:sldMk cId="4220404398" sldId="265"/>
            <ac:picMk id="21" creationId="{18B63DAF-2EDC-4F80-8F17-EF82945EF520}"/>
          </ac:picMkLst>
        </pc:picChg>
        <pc:picChg chg="add del mod">
          <ac:chgData name="Joanne Butler" userId="454412e3ab8e1596" providerId="LiveId" clId="{8078D105-D44D-431C-B0D1-EC8BB786C1DE}" dt="2018-05-06T16:17:13.330" v="4577" actId="478"/>
          <ac:picMkLst>
            <pc:docMk/>
            <pc:sldMk cId="4220404398" sldId="265"/>
            <ac:picMk id="32" creationId="{1B2D0F66-F677-46CB-B575-86B9B86B7DF3}"/>
          </ac:picMkLst>
        </pc:picChg>
        <pc:picChg chg="add mod ord">
          <ac:chgData name="Joanne Butler" userId="454412e3ab8e1596" providerId="LiveId" clId="{8078D105-D44D-431C-B0D1-EC8BB786C1DE}" dt="2018-05-06T16:22:33.944" v="4623" actId="1076"/>
          <ac:picMkLst>
            <pc:docMk/>
            <pc:sldMk cId="4220404398" sldId="265"/>
            <ac:picMk id="43" creationId="{C22DD62D-53D6-48AA-B322-F77928A50A73}"/>
          </ac:picMkLst>
        </pc:picChg>
        <pc:picChg chg="add del mod">
          <ac:chgData name="Joanne Butler" userId="454412e3ab8e1596" providerId="LiveId" clId="{8078D105-D44D-431C-B0D1-EC8BB786C1DE}" dt="2018-05-06T16:31:01.835" v="4651" actId="478"/>
          <ac:picMkLst>
            <pc:docMk/>
            <pc:sldMk cId="4220404398" sldId="265"/>
            <ac:picMk id="44" creationId="{8D642302-8698-4AFF-9756-7CB28782DC71}"/>
          </ac:picMkLst>
        </pc:picChg>
        <pc:picChg chg="add del">
          <ac:chgData name="Joanne Butler" userId="454412e3ab8e1596" providerId="LiveId" clId="{8078D105-D44D-431C-B0D1-EC8BB786C1DE}" dt="2018-05-06T16:31:22.419" v="4653" actId="1076"/>
          <ac:picMkLst>
            <pc:docMk/>
            <pc:sldMk cId="4220404398" sldId="265"/>
            <ac:picMk id="45" creationId="{13759011-3718-42DC-A7FD-FE4EE83D2DE1}"/>
          </ac:picMkLst>
        </pc:picChg>
        <pc:picChg chg="add del">
          <ac:chgData name="Joanne Butler" userId="454412e3ab8e1596" providerId="LiveId" clId="{8078D105-D44D-431C-B0D1-EC8BB786C1DE}" dt="2018-05-06T16:31:22.419" v="4653" actId="1076"/>
          <ac:picMkLst>
            <pc:docMk/>
            <pc:sldMk cId="4220404398" sldId="265"/>
            <ac:picMk id="56" creationId="{2ACF21BC-B3B3-4A1A-AD34-27043547ECA2}"/>
          </ac:picMkLst>
        </pc:picChg>
        <pc:picChg chg="add del mod">
          <ac:chgData name="Joanne Butler" userId="454412e3ab8e1596" providerId="LiveId" clId="{8078D105-D44D-431C-B0D1-EC8BB786C1DE}" dt="2018-05-06T17:00:32.710" v="4855" actId="478"/>
          <ac:picMkLst>
            <pc:docMk/>
            <pc:sldMk cId="4220404398" sldId="265"/>
            <ac:picMk id="74" creationId="{668E079E-2863-47C6-A17F-F015B79772A1}"/>
          </ac:picMkLst>
        </pc:picChg>
        <pc:picChg chg="add mod">
          <ac:chgData name="Joanne Butler" userId="454412e3ab8e1596" providerId="LiveId" clId="{8078D105-D44D-431C-B0D1-EC8BB786C1DE}" dt="2018-05-06T17:00:39.560" v="4857" actId="1076"/>
          <ac:picMkLst>
            <pc:docMk/>
            <pc:sldMk cId="4220404398" sldId="265"/>
            <ac:picMk id="75" creationId="{88151207-41AD-44E8-B16B-4E64B7DC56E4}"/>
          </ac:picMkLst>
        </pc:picChg>
        <pc:cxnChg chg="add mod">
          <ac:chgData name="Joanne Butler" userId="454412e3ab8e1596" providerId="LiveId" clId="{8078D105-D44D-431C-B0D1-EC8BB786C1DE}" dt="2018-05-06T16:15:52.312" v="4569" actId="11529"/>
          <ac:cxnSpMkLst>
            <pc:docMk/>
            <pc:sldMk cId="4220404398" sldId="265"/>
            <ac:cxnSpMk id="24" creationId="{A3AD5101-7466-4197-8D27-A07D25705AD8}"/>
          </ac:cxnSpMkLst>
        </pc:cxnChg>
        <pc:cxnChg chg="add mod">
          <ac:chgData name="Joanne Butler" userId="454412e3ab8e1596" providerId="LiveId" clId="{8078D105-D44D-431C-B0D1-EC8BB786C1DE}" dt="2018-05-06T16:16:10.109" v="4571" actId="14100"/>
          <ac:cxnSpMkLst>
            <pc:docMk/>
            <pc:sldMk cId="4220404398" sldId="265"/>
            <ac:cxnSpMk id="26" creationId="{D61FD4BA-1A0C-4120-9B75-6E02FB40DF4C}"/>
          </ac:cxnSpMkLst>
        </pc:cxnChg>
        <pc:cxnChg chg="add mod">
          <ac:chgData name="Joanne Butler" userId="454412e3ab8e1596" providerId="LiveId" clId="{8078D105-D44D-431C-B0D1-EC8BB786C1DE}" dt="2018-05-06T16:16:47.390" v="4574" actId="14100"/>
          <ac:cxnSpMkLst>
            <pc:docMk/>
            <pc:sldMk cId="4220404398" sldId="265"/>
            <ac:cxnSpMk id="29" creationId="{E17ACD55-06ED-4197-AA6B-0B824ED86C49}"/>
          </ac:cxnSpMkLst>
        </pc:cxnChg>
        <pc:cxnChg chg="add mod">
          <ac:chgData name="Joanne Butler" userId="454412e3ab8e1596" providerId="LiveId" clId="{8078D105-D44D-431C-B0D1-EC8BB786C1DE}" dt="2018-05-06T16:17:24.032" v="4579" actId="1076"/>
          <ac:cxnSpMkLst>
            <pc:docMk/>
            <pc:sldMk cId="4220404398" sldId="265"/>
            <ac:cxnSpMk id="33" creationId="{82E8B195-9883-4362-9996-C7DA6A7B2B47}"/>
          </ac:cxnSpMkLst>
        </pc:cxnChg>
        <pc:cxnChg chg="add mod">
          <ac:chgData name="Joanne Butler" userId="454412e3ab8e1596" providerId="LiveId" clId="{8078D105-D44D-431C-B0D1-EC8BB786C1DE}" dt="2018-05-06T16:18:30.640" v="4586" actId="1076"/>
          <ac:cxnSpMkLst>
            <pc:docMk/>
            <pc:sldMk cId="4220404398" sldId="265"/>
            <ac:cxnSpMk id="34" creationId="{6D31D1E9-691B-4234-B801-2D8A2C720248}"/>
          </ac:cxnSpMkLst>
        </pc:cxnChg>
        <pc:cxnChg chg="add mod">
          <ac:chgData name="Joanne Butler" userId="454412e3ab8e1596" providerId="LiveId" clId="{8078D105-D44D-431C-B0D1-EC8BB786C1DE}" dt="2018-05-06T16:18:54.395" v="4588" actId="1076"/>
          <ac:cxnSpMkLst>
            <pc:docMk/>
            <pc:sldMk cId="4220404398" sldId="265"/>
            <ac:cxnSpMk id="35" creationId="{B5D9FBFF-D343-4793-A01F-8A7148E1F332}"/>
          </ac:cxnSpMkLst>
        </pc:cxnChg>
        <pc:cxnChg chg="add mod">
          <ac:chgData name="Joanne Butler" userId="454412e3ab8e1596" providerId="LiveId" clId="{8078D105-D44D-431C-B0D1-EC8BB786C1DE}" dt="2018-05-06T16:19:19.539" v="4590" actId="1076"/>
          <ac:cxnSpMkLst>
            <pc:docMk/>
            <pc:sldMk cId="4220404398" sldId="265"/>
            <ac:cxnSpMk id="36" creationId="{C75B6C08-1C01-4D12-8B75-815134AEC43C}"/>
          </ac:cxnSpMkLst>
        </pc:cxnChg>
        <pc:cxnChg chg="add mod">
          <ac:chgData name="Joanne Butler" userId="454412e3ab8e1596" providerId="LiveId" clId="{8078D105-D44D-431C-B0D1-EC8BB786C1DE}" dt="2018-05-06T16:20:05.952" v="4596" actId="1076"/>
          <ac:cxnSpMkLst>
            <pc:docMk/>
            <pc:sldMk cId="4220404398" sldId="265"/>
            <ac:cxnSpMk id="37" creationId="{62CA9914-0874-4C47-9751-8281A2E71B9F}"/>
          </ac:cxnSpMkLst>
        </pc:cxnChg>
        <pc:cxnChg chg="add mod">
          <ac:chgData name="Joanne Butler" userId="454412e3ab8e1596" providerId="LiveId" clId="{8078D105-D44D-431C-B0D1-EC8BB786C1DE}" dt="2018-05-06T16:21:49.867" v="4616" actId="1076"/>
          <ac:cxnSpMkLst>
            <pc:docMk/>
            <pc:sldMk cId="4220404398" sldId="265"/>
            <ac:cxnSpMk id="42" creationId="{C6574476-A053-4146-99F0-6C19529CE57C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1" creationId="{7927AC1E-1EE8-4976-8A73-C2B06E1C0060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2" creationId="{135EFF70-9B5C-4C38-94FB-6466CDD74952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3" creationId="{74BF4DC2-297D-4E56-BECC-9CA8BE86DB03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4" creationId="{9938F529-B5AC-4913-AB3E-84009EA7E4F4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5" creationId="{3B4E89A6-A6CF-424E-B464-320CD8ABC06E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6" creationId="{FF59188B-AB6C-46A0-BE37-E23C62456902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7" creationId="{72FE6037-6A5F-4DE1-A2D4-FB286152A97C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68" creationId="{95103702-27F5-49FE-A657-3D307F24BDC0}"/>
          </ac:cxnSpMkLst>
        </pc:cxnChg>
        <pc:cxnChg chg="add del">
          <ac:chgData name="Joanne Butler" userId="454412e3ab8e1596" providerId="LiveId" clId="{8078D105-D44D-431C-B0D1-EC8BB786C1DE}" dt="2018-05-06T16:31:22.419" v="4653" actId="1076"/>
          <ac:cxnSpMkLst>
            <pc:docMk/>
            <pc:sldMk cId="4220404398" sldId="265"/>
            <ac:cxnSpMk id="73" creationId="{D04F3AC4-6A16-485E-8F9C-9E8A1CB85BE3}"/>
          </ac:cxnSpMkLst>
        </pc:cxnChg>
      </pc:sldChg>
      <pc:sldChg chg="addSp delSp modSp add mod setBg setClrOvrMap">
        <pc:chgData name="Joanne Butler" userId="454412e3ab8e1596" providerId="LiveId" clId="{8078D105-D44D-431C-B0D1-EC8BB786C1DE}" dt="2018-05-06T17:47:05.429" v="5018" actId="15"/>
        <pc:sldMkLst>
          <pc:docMk/>
          <pc:sldMk cId="1640272820" sldId="266"/>
        </pc:sldMkLst>
        <pc:spChg chg="mod">
          <ac:chgData name="Joanne Butler" userId="454412e3ab8e1596" providerId="LiveId" clId="{8078D105-D44D-431C-B0D1-EC8BB786C1DE}" dt="2018-05-06T17:01:04.618" v="4870" actId="20577"/>
          <ac:spMkLst>
            <pc:docMk/>
            <pc:sldMk cId="1640272820" sldId="266"/>
            <ac:spMk id="2" creationId="{38EC83FB-D54C-4A87-9E07-D450DFB18927}"/>
          </ac:spMkLst>
        </pc:spChg>
        <pc:spChg chg="del">
          <ac:chgData name="Joanne Butler" userId="454412e3ab8e1596" providerId="LiveId" clId="{8078D105-D44D-431C-B0D1-EC8BB786C1DE}" dt="2018-05-06T16:23:21.460" v="4628" actId="15"/>
          <ac:spMkLst>
            <pc:docMk/>
            <pc:sldMk cId="1640272820" sldId="266"/>
            <ac:spMk id="3" creationId="{357221F0-8EDE-4C11-921F-08B7E75A9336}"/>
          </ac:spMkLst>
        </pc:spChg>
        <pc:spChg chg="add del mod">
          <ac:chgData name="Joanne Butler" userId="454412e3ab8e1596" providerId="LiveId" clId="{8078D105-D44D-431C-B0D1-EC8BB786C1DE}" dt="2018-05-06T17:00:46.507" v="4859" actId="15"/>
          <ac:spMkLst>
            <pc:docMk/>
            <pc:sldMk cId="1640272820" sldId="266"/>
            <ac:spMk id="6" creationId="{CB6152F6-AC29-4FC3-A407-7D474A2FED1B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9" creationId="{DDF9AE6D-8882-4AC3-BD3E-7F0D438AC789}"/>
          </ac:spMkLst>
        </pc:spChg>
        <pc:spChg chg="add del mod">
          <ac:chgData name="Joanne Butler" userId="454412e3ab8e1596" providerId="LiveId" clId="{8078D105-D44D-431C-B0D1-EC8BB786C1DE}" dt="2018-05-06T17:47:05.429" v="5018" actId="15"/>
          <ac:spMkLst>
            <pc:docMk/>
            <pc:sldMk cId="1640272820" sldId="266"/>
            <ac:spMk id="11" creationId="{5248C117-8161-43AD-8E9C-C7831FF56E5F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12" creationId="{9D336D4B-F9C3-4167-9191-8DA896C803E6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14" creationId="{069BF0B4-2BF1-40F2-8D8E-9CFCED97D981}"/>
          </ac:spMkLst>
        </pc:spChg>
        <pc:picChg chg="add del mod">
          <ac:chgData name="Joanne Butler" userId="454412e3ab8e1596" providerId="LiveId" clId="{8078D105-D44D-431C-B0D1-EC8BB786C1DE}" dt="2018-05-06T17:00:43.715" v="4858" actId="478"/>
          <ac:picMkLst>
            <pc:docMk/>
            <pc:sldMk cId="1640272820" sldId="266"/>
            <ac:picMk id="4" creationId="{35397CDE-01D1-4B00-9261-F7C80B4FA286}"/>
          </ac:picMkLst>
        </pc:picChg>
        <pc:picChg chg="add del">
          <ac:chgData name="Joanne Butler" userId="454412e3ab8e1596" providerId="LiveId" clId="{8078D105-D44D-431C-B0D1-EC8BB786C1DE}" dt="2018-05-06T16:23:36.632" v="4631" actId="26606"/>
          <ac:picMkLst>
            <pc:docMk/>
            <pc:sldMk cId="1640272820" sldId="266"/>
            <ac:picMk id="7" creationId="{35397CDE-01D1-4B00-9261-F7C80B4FA286}"/>
          </ac:picMkLst>
        </pc:picChg>
        <pc:picChg chg="add del mod">
          <ac:chgData name="Joanne Butler" userId="454412e3ab8e1596" providerId="LiveId" clId="{8078D105-D44D-431C-B0D1-EC8BB786C1DE}" dt="2018-05-06T17:46:30.255" v="5015" actId="478"/>
          <ac:picMkLst>
            <pc:docMk/>
            <pc:sldMk cId="1640272820" sldId="266"/>
            <ac:picMk id="8" creationId="{73F80C1D-8EC5-4832-9B60-BF380F2DAB2C}"/>
          </ac:picMkLst>
        </pc:picChg>
        <pc:picChg chg="add del mod">
          <ac:chgData name="Joanne Butler" userId="454412e3ab8e1596" providerId="LiveId" clId="{8078D105-D44D-431C-B0D1-EC8BB786C1DE}" dt="2018-05-06T17:46:51.784" v="5017" actId="15"/>
          <ac:picMkLst>
            <pc:docMk/>
            <pc:sldMk cId="1640272820" sldId="266"/>
            <ac:picMk id="13" creationId="{3FBF27DF-EA1D-4A08-8EBD-253DF6BBC5F1}"/>
          </ac:picMkLst>
        </pc:picChg>
        <pc:picChg chg="add mod">
          <ac:chgData name="Joanne Butler" userId="454412e3ab8e1596" providerId="LiveId" clId="{8078D105-D44D-431C-B0D1-EC8BB786C1DE}" dt="2018-05-06T17:47:05.429" v="5018" actId="15"/>
          <ac:picMkLst>
            <pc:docMk/>
            <pc:sldMk cId="1640272820" sldId="266"/>
            <ac:picMk id="15" creationId="{E2406E34-FBB0-47D5-BD72-CFB50AED2BE7}"/>
          </ac:picMkLst>
        </pc:picChg>
      </pc:sldChg>
      <pc:sldChg chg="modSp add">
        <pc:chgData name="Joanne Butler" userId="454412e3ab8e1596" providerId="LiveId" clId="{8078D105-D44D-431C-B0D1-EC8BB786C1DE}" dt="2018-05-06T19:07:54.752" v="7143" actId="20577"/>
        <pc:sldMkLst>
          <pc:docMk/>
          <pc:sldMk cId="4160401755" sldId="267"/>
        </pc:sldMkLst>
        <pc:spChg chg="mod">
          <ac:chgData name="Joanne Butler" userId="454412e3ab8e1596" providerId="LiveId" clId="{8078D105-D44D-431C-B0D1-EC8BB786C1DE}" dt="2018-05-06T17:45:26.725" v="5012" actId="20577"/>
          <ac:spMkLst>
            <pc:docMk/>
            <pc:sldMk cId="4160401755" sldId="267"/>
            <ac:spMk id="2" creationId="{81033584-5DC0-4473-8554-5BEE8ECEADB7}"/>
          </ac:spMkLst>
        </pc:spChg>
        <pc:spChg chg="mod">
          <ac:chgData name="Joanne Butler" userId="454412e3ab8e1596" providerId="LiveId" clId="{8078D105-D44D-431C-B0D1-EC8BB786C1DE}" dt="2018-05-06T19:07:54.752" v="7143" actId="20577"/>
          <ac:spMkLst>
            <pc:docMk/>
            <pc:sldMk cId="4160401755" sldId="267"/>
            <ac:spMk id="3" creationId="{B18130D6-01FF-4B96-9227-0E383ED863F2}"/>
          </ac:spMkLst>
        </pc:spChg>
      </pc:sldChg>
      <pc:sldChg chg="modSp add">
        <pc:chgData name="Joanne Butler" userId="454412e3ab8e1596" providerId="LiveId" clId="{8078D105-D44D-431C-B0D1-EC8BB786C1DE}" dt="2018-05-06T19:09:52.209" v="7159" actId="15"/>
        <pc:sldMkLst>
          <pc:docMk/>
          <pc:sldMk cId="3080849688" sldId="268"/>
        </pc:sldMkLst>
        <pc:spChg chg="mod">
          <ac:chgData name="Joanne Butler" userId="454412e3ab8e1596" providerId="LiveId" clId="{8078D105-D44D-431C-B0D1-EC8BB786C1DE}" dt="2018-05-06T18:26:27.197" v="5602" actId="20577"/>
          <ac:spMkLst>
            <pc:docMk/>
            <pc:sldMk cId="3080849688" sldId="268"/>
            <ac:spMk id="2" creationId="{42BF2090-C00A-47D9-BF8F-B9C2230C581F}"/>
          </ac:spMkLst>
        </pc:spChg>
        <pc:spChg chg="mod">
          <ac:chgData name="Joanne Butler" userId="454412e3ab8e1596" providerId="LiveId" clId="{8078D105-D44D-431C-B0D1-EC8BB786C1DE}" dt="2018-05-06T19:09:52.209" v="7159" actId="15"/>
          <ac:spMkLst>
            <pc:docMk/>
            <pc:sldMk cId="3080849688" sldId="268"/>
            <ac:spMk id="3" creationId="{2725D18D-0ED1-4390-9B7C-90754A5661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3D-4059-8D71-238A6CFB67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3D-4059-8D71-238A6CFB674F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11888</c:v>
                </c:pt>
                <c:pt idx="1">
                  <c:v>18112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4-4526-8977-D4715C555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448827268412148"/>
          <c:y val="0.2107804604682913"/>
          <c:w val="0.32420448154040488"/>
          <c:h val="0.461300825832712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8-44DA-AFF5-CCB0032951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D8-44DA-AFF5-CCB0032951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D8-44DA-AFF5-CCB0032951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8-44DA-AFF5-CCB003295197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Graduate School</c:v>
                </c:pt>
                <c:pt idx="1">
                  <c:v>University</c:v>
                </c:pt>
                <c:pt idx="2">
                  <c:v>High School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10585</c:v>
                </c:pt>
                <c:pt idx="1">
                  <c:v>14030</c:v>
                </c:pt>
                <c:pt idx="2">
                  <c:v>4917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0-4FC4-98F1-492EE41E48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455001811042258E-2"/>
          <c:y val="0.76732397703488198"/>
          <c:w val="0.98365158423700205"/>
          <c:h val="0.23267602296511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3-4808-A1DA-6012E7C3C0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3-4808-A1DA-6012E7C3C0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B3-4808-A1DA-6012E7C3C0DA}"/>
              </c:ext>
            </c:extLst>
          </c:dPt>
          <c:cat>
            <c:strRef>
              <c:f>Sheet1!$A$2:$A$4</c:f>
              <c:strCache>
                <c:ptCount val="3"/>
                <c:pt idx="0">
                  <c:v>Married</c:v>
                </c:pt>
                <c:pt idx="1">
                  <c:v>Single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13659</c:v>
                </c:pt>
                <c:pt idx="1">
                  <c:v>15964</c:v>
                </c:pt>
                <c:pt idx="2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0-4795-973F-C1E6E3839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60-45C9-B549-A4BA5313B9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60-45C9-B549-A4BA5313B9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60-45C9-B549-A4BA5313B9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60-45C9-B549-A4BA5313B9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60-45C9-B549-A4BA5313B96D}"/>
              </c:ext>
            </c:extLst>
          </c:dPt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30 - 40</c:v>
                </c:pt>
                <c:pt idx="2">
                  <c:v>40 - 50</c:v>
                </c:pt>
                <c:pt idx="3">
                  <c:v>50 - 60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9618</c:v>
                </c:pt>
                <c:pt idx="1">
                  <c:v>11238</c:v>
                </c:pt>
                <c:pt idx="2">
                  <c:v>6464</c:v>
                </c:pt>
                <c:pt idx="3">
                  <c:v>2341</c:v>
                </c:pt>
                <c:pt idx="4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2-46A5-AD42-3EF77C872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40A1-25A0-4231-B4A5-085767179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One Default Solutions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8570-C147-4B83-AAB9-7FF595FF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27674"/>
          </a:xfrm>
        </p:spPr>
        <p:txBody>
          <a:bodyPr>
            <a:normAutofit/>
          </a:bodyPr>
          <a:lstStyle/>
          <a:p>
            <a:r>
              <a:rPr lang="en-US" dirty="0"/>
              <a:t>JoAnne Butler</a:t>
            </a:r>
          </a:p>
          <a:p>
            <a:r>
              <a:rPr lang="en-US" dirty="0"/>
              <a:t>May 7,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FEF012-0A88-4BAF-A011-17B5DB64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7824-8B2B-4C6F-828E-E0FB2995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Statement of Goal</a:t>
            </a:r>
          </a:p>
          <a:p>
            <a:r>
              <a:rPr lang="en-US" dirty="0"/>
              <a:t>Data Science Framework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Flowchart of Proposed Process</a:t>
            </a:r>
          </a:p>
          <a:p>
            <a:r>
              <a:rPr lang="en-US" dirty="0"/>
              <a:t>Initial Insights</a:t>
            </a:r>
          </a:p>
        </p:txBody>
      </p:sp>
    </p:spTree>
    <p:extLst>
      <p:ext uri="{BB962C8B-B14F-4D97-AF65-F5344CB8AC3E}">
        <p14:creationId xmlns:p14="http://schemas.microsoft.com/office/powerpoint/2010/main" val="55618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955A9A-F9CE-40C0-BF13-8FA439BD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EF299-6993-4D57-8D69-C693DFE8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loan defaults thereby decreasing potential loss of business for Credit One and its partners through creative solutions. </a:t>
            </a:r>
          </a:p>
        </p:txBody>
      </p:sp>
    </p:spTree>
    <p:extLst>
      <p:ext uri="{BB962C8B-B14F-4D97-AF65-F5344CB8AC3E}">
        <p14:creationId xmlns:p14="http://schemas.microsoft.com/office/powerpoint/2010/main" val="17941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38D1-5849-442B-8C0D-4CA75F37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4DE5-D6FB-4C32-91F2-D38066D0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7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this project, I recommend using the process developed by </a:t>
            </a:r>
            <a:r>
              <a:rPr lang="en-US" dirty="0" err="1"/>
              <a:t>Zumel</a:t>
            </a:r>
            <a:r>
              <a:rPr lang="en-US" dirty="0"/>
              <a:t> and Mount. </a:t>
            </a:r>
          </a:p>
          <a:p>
            <a:pPr marL="0" indent="0">
              <a:buNone/>
            </a:pPr>
            <a:r>
              <a:rPr lang="en-US" dirty="0"/>
              <a:t>The process is straightforward and focuses on data collection and management and addresses maintenance of the process going forward. This process provides appropriate opportunities to follow up with stakeholders.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steps are as follows: </a:t>
            </a:r>
          </a:p>
          <a:p>
            <a:r>
              <a:rPr lang="en-US" sz="1600" dirty="0"/>
              <a:t>Define the Goal</a:t>
            </a:r>
          </a:p>
          <a:p>
            <a:r>
              <a:rPr lang="en-US" sz="1600" dirty="0"/>
              <a:t>Collect and Manage Data</a:t>
            </a:r>
          </a:p>
          <a:p>
            <a:r>
              <a:rPr lang="en-US" sz="1600" dirty="0"/>
              <a:t>Build the Model</a:t>
            </a:r>
          </a:p>
          <a:p>
            <a:r>
              <a:rPr lang="en-US" sz="1600" dirty="0"/>
              <a:t>Evaluate and Critique the Model</a:t>
            </a:r>
          </a:p>
          <a:p>
            <a:r>
              <a:rPr lang="en-US" sz="1600" dirty="0"/>
              <a:t>Present Results and Document</a:t>
            </a:r>
          </a:p>
          <a:p>
            <a:r>
              <a:rPr lang="en-US" sz="1600" dirty="0"/>
              <a:t>Deploy and Maintain the Model</a:t>
            </a:r>
          </a:p>
        </p:txBody>
      </p:sp>
    </p:spTree>
    <p:extLst>
      <p:ext uri="{BB962C8B-B14F-4D97-AF65-F5344CB8AC3E}">
        <p14:creationId xmlns:p14="http://schemas.microsoft.com/office/powerpoint/2010/main" val="419214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584-5DC0-4473-8554-5BEE8EC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0D6-01FF-4B96-9227-0E383ED8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669475"/>
            <a:ext cx="10554574" cy="4188525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b="1" dirty="0"/>
              <a:t>Define a measurable goal</a:t>
            </a:r>
          </a:p>
          <a:p>
            <a:pPr marL="457200" lvl="1" indent="0">
              <a:buNone/>
            </a:pPr>
            <a:r>
              <a:rPr lang="en-US" dirty="0"/>
              <a:t>Reduction in defaults for customers of Credit One to stem possible loss of business. </a:t>
            </a:r>
          </a:p>
          <a:p>
            <a:pPr marL="457200" lvl="1" indent="0">
              <a:buNone/>
            </a:pPr>
            <a:r>
              <a:rPr lang="en-US" dirty="0"/>
              <a:t>Work with stakeholders to quantify success. 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Collect and manage Data </a:t>
            </a:r>
          </a:p>
          <a:p>
            <a:pPr marL="457200" lvl="1" indent="0">
              <a:buNone/>
            </a:pPr>
            <a:r>
              <a:rPr lang="en-US" dirty="0"/>
              <a:t>High level look at current data found on following slide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Build the Model</a:t>
            </a:r>
          </a:p>
          <a:p>
            <a:pPr marL="457200" lvl="1" indent="0">
              <a:buNone/>
            </a:pPr>
            <a:r>
              <a:rPr lang="en-US" dirty="0"/>
              <a:t>A minimum of three classification models will be trained and tested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Evaluate and critique model</a:t>
            </a:r>
          </a:p>
          <a:p>
            <a:pPr marL="457200" lvl="1" indent="0">
              <a:buNone/>
            </a:pPr>
            <a:r>
              <a:rPr lang="en-US" dirty="0"/>
              <a:t>The optimized models will be evaluated against each other and against “best guess” to ensure results make sense for real world application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Present Results </a:t>
            </a:r>
          </a:p>
          <a:p>
            <a:pPr marL="457200" lvl="1" indent="0">
              <a:buNone/>
            </a:pPr>
            <a:r>
              <a:rPr lang="en-US" dirty="0"/>
              <a:t>Results will be presented and explained to stakeholders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 and maintain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D35E-C1AF-401A-A13A-DE2268E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C380-90D8-48CC-82B3-E5460986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91" y="2213334"/>
            <a:ext cx="10554574" cy="24313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provided by Capital One</a:t>
            </a:r>
          </a:p>
          <a:p>
            <a:pPr lvl="1"/>
            <a:r>
              <a:rPr lang="en-US" dirty="0"/>
              <a:t>30,000 observations included</a:t>
            </a:r>
          </a:p>
          <a:p>
            <a:pPr lvl="1"/>
            <a:r>
              <a:rPr lang="en-US" dirty="0"/>
              <a:t>23 attributes, including amount of credit, gender, education level, marital status, age, payment history (6 months) </a:t>
            </a:r>
          </a:p>
          <a:p>
            <a:pPr lvl="1"/>
            <a:r>
              <a:rPr lang="en-US" dirty="0"/>
              <a:t>Data covers Taiwan only</a:t>
            </a:r>
          </a:p>
          <a:p>
            <a:pPr lvl="1"/>
            <a:r>
              <a:rPr lang="en-US" dirty="0"/>
              <a:t>Data will be stored in the cloud, accessible with appropriate permissions </a:t>
            </a:r>
          </a:p>
          <a:p>
            <a:pPr lvl="1"/>
            <a:endParaRPr lang="en-US" dirty="0"/>
          </a:p>
          <a:p>
            <a:r>
              <a:rPr lang="en-US" dirty="0"/>
              <a:t>High level look at the data shows: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48BBF9-CB7E-46D5-AF32-32E27405C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299819"/>
              </p:ext>
            </p:extLst>
          </p:nvPr>
        </p:nvGraphicFramePr>
        <p:xfrm>
          <a:off x="966690" y="4542482"/>
          <a:ext cx="2456110" cy="189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30E214-60BE-43FD-95FE-A76626353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385156"/>
              </p:ext>
            </p:extLst>
          </p:nvPr>
        </p:nvGraphicFramePr>
        <p:xfrm>
          <a:off x="2986745" y="4542482"/>
          <a:ext cx="3059012" cy="212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2BFD03-BC04-489D-AC5B-A11ABA834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12187"/>
              </p:ext>
            </p:extLst>
          </p:nvPr>
        </p:nvGraphicFramePr>
        <p:xfrm>
          <a:off x="5500440" y="4542482"/>
          <a:ext cx="3384891" cy="189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9B8D0B7-BFC8-4F5F-BF28-524F05998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457688"/>
              </p:ext>
            </p:extLst>
          </p:nvPr>
        </p:nvGraphicFramePr>
        <p:xfrm>
          <a:off x="8542401" y="4542482"/>
          <a:ext cx="2939573" cy="212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0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83FB-D54C-4A87-9E07-D450DFB1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Flowchart of Proposed Process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406E34-FBB0-47D5-BD72-CFB50AED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13" y="2413208"/>
            <a:ext cx="10406774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2090-C00A-47D9-BF8F-B9C2230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D18D-0ED1-4390-9B7C-90754A56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a better definition of what success looks like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dirty="0"/>
              <a:t>The current goal considers any reduction in defaults as successful. Is that appropriate, or should the goal be further defined to include a specific number of reductions (perhaps 10%)?</a:t>
            </a:r>
          </a:p>
          <a:p>
            <a:r>
              <a:rPr lang="en-US" b="1" dirty="0"/>
              <a:t>Greater sampling of data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dirty="0"/>
              <a:t>Current data looks at customers in Taiwan only. Consider incorporating customers from multiple areas or a sampling of all customers</a:t>
            </a:r>
          </a:p>
          <a:p>
            <a:r>
              <a:rPr lang="en-US" b="1" dirty="0"/>
              <a:t>Update data</a:t>
            </a:r>
            <a:r>
              <a:rPr lang="en-US"/>
              <a:t>: </a:t>
            </a:r>
          </a:p>
          <a:p>
            <a:pPr marL="400050" lvl="1" indent="0">
              <a:buNone/>
            </a:pPr>
            <a:r>
              <a:rPr lang="en-US"/>
              <a:t>Data </a:t>
            </a:r>
            <a:r>
              <a:rPr lang="en-US" dirty="0"/>
              <a:t>provided is from 2005. More updated data will provide a better look at current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49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2962</TotalTime>
  <Words>383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Credit One Default Solutions </vt:lpstr>
      <vt:lpstr>Agenda</vt:lpstr>
      <vt:lpstr>Goal </vt:lpstr>
      <vt:lpstr>Data Science Framework</vt:lpstr>
      <vt:lpstr>Data Science Framework Overview</vt:lpstr>
      <vt:lpstr>Data Overview </vt:lpstr>
      <vt:lpstr>Flowchart of Proposed Process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Default Solutions </dc:title>
  <dc:creator>Joanne Butler</dc:creator>
  <cp:lastModifiedBy>Joanne Butler</cp:lastModifiedBy>
  <cp:revision>10</cp:revision>
  <cp:lastPrinted>2018-05-05T18:37:09Z</cp:lastPrinted>
  <dcterms:created xsi:type="dcterms:W3CDTF">2018-05-04T17:47:39Z</dcterms:created>
  <dcterms:modified xsi:type="dcterms:W3CDTF">2018-05-06T23:27:35Z</dcterms:modified>
</cp:coreProperties>
</file>