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4" r:id="rId7"/>
    <p:sldId id="266" r:id="rId8"/>
    <p:sldId id="268" r:id="rId9"/>
    <p:sldId id="265" r:id="rId10"/>
  </p:sldIdLst>
  <p:sldSz cx="12192000" cy="6858000"/>
  <p:notesSz cx="68580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78D105-D44D-431C-B0D1-EC8BB786C1DE}" v="4291" dt="2018-05-06T17:47:05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nne Butler" userId="454412e3ab8e1596" providerId="LiveId" clId="{8078D105-D44D-431C-B0D1-EC8BB786C1DE}"/>
    <pc:docChg chg="undo custSel addSld delSld modSld">
      <pc:chgData name="Joanne Butler" userId="454412e3ab8e1596" providerId="LiveId" clId="{8078D105-D44D-431C-B0D1-EC8BB786C1DE}" dt="2018-05-06T19:09:52.209" v="7159" actId="15"/>
      <pc:docMkLst>
        <pc:docMk/>
      </pc:docMkLst>
      <pc:sldChg chg="addSp modSp mod setBg">
        <pc:chgData name="Joanne Butler" userId="454412e3ab8e1596" providerId="LiveId" clId="{8078D105-D44D-431C-B0D1-EC8BB786C1DE}" dt="2018-05-06T17:33:46.942" v="4880" actId="26606"/>
        <pc:sldMkLst>
          <pc:docMk/>
          <pc:sldMk cId="556184417" sldId="257"/>
        </pc:sldMkLst>
        <pc:spChg chg="mod">
          <ac:chgData name="Joanne Butler" userId="454412e3ab8e1596" providerId="LiveId" clId="{8078D105-D44D-431C-B0D1-EC8BB786C1DE}" dt="2018-05-06T17:33:46.942" v="4880" actId="26606"/>
          <ac:spMkLst>
            <pc:docMk/>
            <pc:sldMk cId="556184417" sldId="257"/>
            <ac:spMk id="5" creationId="{49FEF012-0A88-4BAF-A011-17B5DB643470}"/>
          </ac:spMkLst>
        </pc:spChg>
        <pc:spChg chg="mod">
          <ac:chgData name="Joanne Butler" userId="454412e3ab8e1596" providerId="LiveId" clId="{8078D105-D44D-431C-B0D1-EC8BB786C1DE}" dt="2018-05-06T17:33:46.942" v="4880" actId="26606"/>
          <ac:spMkLst>
            <pc:docMk/>
            <pc:sldMk cId="556184417" sldId="257"/>
            <ac:spMk id="6" creationId="{5F947824-8B2B-4C6F-828E-E0FB29952727}"/>
          </ac:spMkLst>
        </pc:spChg>
        <pc:spChg chg="add">
          <ac:chgData name="Joanne Butler" userId="454412e3ab8e1596" providerId="LiveId" clId="{8078D105-D44D-431C-B0D1-EC8BB786C1DE}" dt="2018-05-06T17:33:46.942" v="4880" actId="26606"/>
          <ac:spMkLst>
            <pc:docMk/>
            <pc:sldMk cId="556184417" sldId="257"/>
            <ac:spMk id="11" creationId="{089A69AF-D57B-49B4-886C-D4A5DC194421}"/>
          </ac:spMkLst>
        </pc:spChg>
        <pc:spChg chg="add">
          <ac:chgData name="Joanne Butler" userId="454412e3ab8e1596" providerId="LiveId" clId="{8078D105-D44D-431C-B0D1-EC8BB786C1DE}" dt="2018-05-06T17:33:46.942" v="4880" actId="26606"/>
          <ac:spMkLst>
            <pc:docMk/>
            <pc:sldMk cId="556184417" sldId="257"/>
            <ac:spMk id="13" creationId="{CABDC08D-6093-4397-92D4-54D00E2BB1C2}"/>
          </ac:spMkLst>
        </pc:spChg>
      </pc:sldChg>
      <pc:sldChg chg="addSp delSp modSp mod setBg">
        <pc:chgData name="Joanne Butler" userId="454412e3ab8e1596" providerId="LiveId" clId="{8078D105-D44D-431C-B0D1-EC8BB786C1DE}" dt="2018-05-06T19:07:36.960" v="7140" actId="255"/>
        <pc:sldMkLst>
          <pc:docMk/>
          <pc:sldMk cId="1794102491" sldId="258"/>
        </pc:sldMkLst>
        <pc:spChg chg="mod">
          <ac:chgData name="Joanne Butler" userId="454412e3ab8e1596" providerId="LiveId" clId="{8078D105-D44D-431C-B0D1-EC8BB786C1DE}" dt="2018-05-06T16:24:35.069" v="4634" actId="26606"/>
          <ac:spMkLst>
            <pc:docMk/>
            <pc:sldMk cId="1794102491" sldId="258"/>
            <ac:spMk id="6" creationId="{30955A9A-F9CE-40C0-BF13-8FA439BD69AC}"/>
          </ac:spMkLst>
        </pc:spChg>
        <pc:spChg chg="mod">
          <ac:chgData name="Joanne Butler" userId="454412e3ab8e1596" providerId="LiveId" clId="{8078D105-D44D-431C-B0D1-EC8BB786C1DE}" dt="2018-05-06T19:07:36.960" v="7140" actId="255"/>
          <ac:spMkLst>
            <pc:docMk/>
            <pc:sldMk cId="1794102491" sldId="258"/>
            <ac:spMk id="7" creationId="{7D5EF299-6993-4D57-8D69-C693DFE81823}"/>
          </ac:spMkLst>
        </pc:spChg>
        <pc:spChg chg="add del">
          <ac:chgData name="Joanne Butler" userId="454412e3ab8e1596" providerId="LiveId" clId="{8078D105-D44D-431C-B0D1-EC8BB786C1DE}" dt="2018-05-06T16:24:35.069" v="4634" actId="26606"/>
          <ac:spMkLst>
            <pc:docMk/>
            <pc:sldMk cId="1794102491" sldId="258"/>
            <ac:spMk id="12" creationId="{F6EE670A-A41A-44AD-BC1C-2090365EB5B3}"/>
          </ac:spMkLst>
        </pc:spChg>
        <pc:spChg chg="add del">
          <ac:chgData name="Joanne Butler" userId="454412e3ab8e1596" providerId="LiveId" clId="{8078D105-D44D-431C-B0D1-EC8BB786C1DE}" dt="2018-05-06T16:24:35.069" v="4634" actId="26606"/>
          <ac:spMkLst>
            <pc:docMk/>
            <pc:sldMk cId="1794102491" sldId="258"/>
            <ac:spMk id="14" creationId="{77D7B666-D5E6-48CE-B26A-FB5E5C34AF90}"/>
          </ac:spMkLst>
        </pc:spChg>
      </pc:sldChg>
      <pc:sldChg chg="modSp add">
        <pc:chgData name="Joanne Butler" userId="454412e3ab8e1596" providerId="LiveId" clId="{8078D105-D44D-431C-B0D1-EC8BB786C1DE}" dt="2018-05-06T18:53:43.603" v="6813" actId="27636"/>
        <pc:sldMkLst>
          <pc:docMk/>
          <pc:sldMk cId="4192145448" sldId="259"/>
        </pc:sldMkLst>
        <pc:spChg chg="mod">
          <ac:chgData name="Joanne Butler" userId="454412e3ab8e1596" providerId="LiveId" clId="{8078D105-D44D-431C-B0D1-EC8BB786C1DE}" dt="2018-05-06T17:01:31.334" v="4879" actId="20577"/>
          <ac:spMkLst>
            <pc:docMk/>
            <pc:sldMk cId="4192145448" sldId="259"/>
            <ac:spMk id="2" creationId="{022738D1-5849-442B-8C0D-4CA75F37A48E}"/>
          </ac:spMkLst>
        </pc:spChg>
        <pc:spChg chg="mod">
          <ac:chgData name="Joanne Butler" userId="454412e3ab8e1596" providerId="LiveId" clId="{8078D105-D44D-431C-B0D1-EC8BB786C1DE}" dt="2018-05-06T18:53:43.603" v="6813" actId="27636"/>
          <ac:spMkLst>
            <pc:docMk/>
            <pc:sldMk cId="4192145448" sldId="259"/>
            <ac:spMk id="3" creationId="{9E4B4DE5-D6FB-4C32-91F2-D38066D0BEF5}"/>
          </ac:spMkLst>
        </pc:spChg>
      </pc:sldChg>
      <pc:sldChg chg="addSp delSp modSp add del mod setBg setClrOvrMap">
        <pc:chgData name="Joanne Butler" userId="454412e3ab8e1596" providerId="LiveId" clId="{8078D105-D44D-431C-B0D1-EC8BB786C1DE}" dt="2018-05-06T17:46:07.671" v="5014" actId="2696"/>
        <pc:sldMkLst>
          <pc:docMk/>
          <pc:sldMk cId="3968028249" sldId="260"/>
        </pc:sldMkLst>
        <pc:spChg chg="mod">
          <ac:chgData name="Joanne Butler" userId="454412e3ab8e1596" providerId="LiveId" clId="{8078D105-D44D-431C-B0D1-EC8BB786C1DE}" dt="2018-05-06T17:39:49.716" v="4933" actId="26606"/>
          <ac:spMkLst>
            <pc:docMk/>
            <pc:sldMk cId="3968028249" sldId="260"/>
            <ac:spMk id="2" creationId="{90BF7ED2-FBF5-4060-BF43-C601BD8205D4}"/>
          </ac:spMkLst>
        </pc:spChg>
        <pc:spChg chg="del">
          <ac:chgData name="Joanne Butler" userId="454412e3ab8e1596" providerId="LiveId" clId="{8078D105-D44D-431C-B0D1-EC8BB786C1DE}" dt="2018-05-04T18:24:34.510" v="635"/>
          <ac:spMkLst>
            <pc:docMk/>
            <pc:sldMk cId="3968028249" sldId="260"/>
            <ac:spMk id="3" creationId="{7997618A-906D-4D10-B26A-88BF080909DD}"/>
          </ac:spMkLst>
        </pc:spChg>
        <pc:spChg chg="add del mod">
          <ac:chgData name="Joanne Butler" userId="454412e3ab8e1596" providerId="LiveId" clId="{8078D105-D44D-431C-B0D1-EC8BB786C1DE}" dt="2018-05-04T18:24:58.461" v="637"/>
          <ac:spMkLst>
            <pc:docMk/>
            <pc:sldMk cId="3968028249" sldId="260"/>
            <ac:spMk id="4" creationId="{7B14A49C-1A4D-4982-A24F-77CF341B969C}"/>
          </ac:spMkLst>
        </pc:spChg>
        <pc:spChg chg="add del mod">
          <ac:chgData name="Joanne Butler" userId="454412e3ab8e1596" providerId="LiveId" clId="{8078D105-D44D-431C-B0D1-EC8BB786C1DE}" dt="2018-05-06T17:35:09.543" v="4906" actId="26606"/>
          <ac:spMkLst>
            <pc:docMk/>
            <pc:sldMk cId="3968028249" sldId="260"/>
            <ac:spMk id="5" creationId="{E73F7FCA-ED70-43FB-81FB-B01AF45553DC}"/>
          </ac:spMkLst>
        </pc:spChg>
        <pc:spChg chg="add del">
          <ac:chgData name="Joanne Butler" userId="454412e3ab8e1596" providerId="LiveId" clId="{8078D105-D44D-431C-B0D1-EC8BB786C1DE}" dt="2018-05-06T17:35:09.442" v="4905" actId="26606"/>
          <ac:spMkLst>
            <pc:docMk/>
            <pc:sldMk cId="3968028249" sldId="260"/>
            <ac:spMk id="10" creationId="{089A69AF-D57B-49B4-886C-D4A5DC194421}"/>
          </ac:spMkLst>
        </pc:spChg>
        <pc:spChg chg="add del mod">
          <ac:chgData name="Joanne Butler" userId="454412e3ab8e1596" providerId="LiveId" clId="{8078D105-D44D-431C-B0D1-EC8BB786C1DE}" dt="2018-05-06T17:35:09.442" v="4905" actId="26606"/>
          <ac:spMkLst>
            <pc:docMk/>
            <pc:sldMk cId="3968028249" sldId="260"/>
            <ac:spMk id="11" creationId="{E73F7FCA-ED70-43FB-81FB-B01AF45553DC}"/>
          </ac:spMkLst>
        </pc:spChg>
        <pc:spChg chg="add del">
          <ac:chgData name="Joanne Butler" userId="454412e3ab8e1596" providerId="LiveId" clId="{8078D105-D44D-431C-B0D1-EC8BB786C1DE}" dt="2018-05-06T17:35:09.442" v="4905" actId="26606"/>
          <ac:spMkLst>
            <pc:docMk/>
            <pc:sldMk cId="3968028249" sldId="260"/>
            <ac:spMk id="12" creationId="{68F2977E-E0AE-4EB4-A059-59E908EB862A}"/>
          </ac:spMkLst>
        </pc:spChg>
        <pc:spChg chg="add del">
          <ac:chgData name="Joanne Butler" userId="454412e3ab8e1596" providerId="LiveId" clId="{8078D105-D44D-431C-B0D1-EC8BB786C1DE}" dt="2018-05-06T17:39:49.716" v="4933" actId="26606"/>
          <ac:spMkLst>
            <pc:docMk/>
            <pc:sldMk cId="3968028249" sldId="260"/>
            <ac:spMk id="19" creationId="{31095359-A3F5-45A1-BE39-3176384B498B}"/>
          </ac:spMkLst>
        </pc:spChg>
        <pc:spChg chg="add del">
          <ac:chgData name="Joanne Butler" userId="454412e3ab8e1596" providerId="LiveId" clId="{8078D105-D44D-431C-B0D1-EC8BB786C1DE}" dt="2018-05-06T17:39:49.716" v="4933" actId="26606"/>
          <ac:spMkLst>
            <pc:docMk/>
            <pc:sldMk cId="3968028249" sldId="260"/>
            <ac:spMk id="21" creationId="{CCC3BF85-22AC-4EA9-BA3C-305A8B4F8953}"/>
          </ac:spMkLst>
        </pc:spChg>
        <pc:graphicFrameChg chg="add del">
          <ac:chgData name="Joanne Butler" userId="454412e3ab8e1596" providerId="LiveId" clId="{8078D105-D44D-431C-B0D1-EC8BB786C1DE}" dt="2018-05-06T17:35:01.269" v="4900" actId="26606"/>
          <ac:graphicFrameMkLst>
            <pc:docMk/>
            <pc:sldMk cId="3968028249" sldId="260"/>
            <ac:graphicFrameMk id="7" creationId="{FA0D7DE9-56E5-413D-831D-16D75E18CBAC}"/>
          </ac:graphicFrameMkLst>
        </pc:graphicFrameChg>
        <pc:graphicFrameChg chg="add del">
          <ac:chgData name="Joanne Butler" userId="454412e3ab8e1596" providerId="LiveId" clId="{8078D105-D44D-431C-B0D1-EC8BB786C1DE}" dt="2018-05-06T17:35:06.373" v="4902" actId="26606"/>
          <ac:graphicFrameMkLst>
            <pc:docMk/>
            <pc:sldMk cId="3968028249" sldId="260"/>
            <ac:graphicFrameMk id="9" creationId="{51C68C50-B249-4768-9A21-90D547F54644}"/>
          </ac:graphicFrameMkLst>
        </pc:graphicFrameChg>
        <pc:graphicFrameChg chg="add mod modGraphic">
          <ac:chgData name="Joanne Butler" userId="454412e3ab8e1596" providerId="LiveId" clId="{8078D105-D44D-431C-B0D1-EC8BB786C1DE}" dt="2018-05-06T17:40:56.944" v="4939" actId="113"/>
          <ac:graphicFrameMkLst>
            <pc:docMk/>
            <pc:sldMk cId="3968028249" sldId="260"/>
            <ac:graphicFrameMk id="14" creationId="{51C68C50-B249-4768-9A21-90D547F54644}"/>
          </ac:graphicFrameMkLst>
        </pc:graphicFrameChg>
      </pc:sldChg>
      <pc:sldChg chg="modSp add del">
        <pc:chgData name="Joanne Butler" userId="454412e3ab8e1596" providerId="LiveId" clId="{8078D105-D44D-431C-B0D1-EC8BB786C1DE}" dt="2018-05-06T16:59:46.615" v="4851" actId="2696"/>
        <pc:sldMkLst>
          <pc:docMk/>
          <pc:sldMk cId="2104548768" sldId="261"/>
        </pc:sldMkLst>
        <pc:spChg chg="mod">
          <ac:chgData name="Joanne Butler" userId="454412e3ab8e1596" providerId="LiveId" clId="{8078D105-D44D-431C-B0D1-EC8BB786C1DE}" dt="2018-05-04T18:32:50.440" v="1053" actId="20577"/>
          <ac:spMkLst>
            <pc:docMk/>
            <pc:sldMk cId="2104548768" sldId="261"/>
            <ac:spMk id="2" creationId="{83736FF3-187F-46A1-8385-5F785F80D5E7}"/>
          </ac:spMkLst>
        </pc:spChg>
        <pc:spChg chg="mod">
          <ac:chgData name="Joanne Butler" userId="454412e3ab8e1596" providerId="LiveId" clId="{8078D105-D44D-431C-B0D1-EC8BB786C1DE}" dt="2018-05-04T18:41:59.825" v="1613" actId="15"/>
          <ac:spMkLst>
            <pc:docMk/>
            <pc:sldMk cId="2104548768" sldId="261"/>
            <ac:spMk id="3" creationId="{8AC18F60-7968-43E9-B10C-5FB0B610CCFA}"/>
          </ac:spMkLst>
        </pc:spChg>
      </pc:sldChg>
      <pc:sldChg chg="modSp add del">
        <pc:chgData name="Joanne Butler" userId="454412e3ab8e1596" providerId="LiveId" clId="{8078D105-D44D-431C-B0D1-EC8BB786C1DE}" dt="2018-05-06T16:59:50.855" v="4852" actId="2696"/>
        <pc:sldMkLst>
          <pc:docMk/>
          <pc:sldMk cId="2788876518" sldId="262"/>
        </pc:sldMkLst>
        <pc:spChg chg="mod">
          <ac:chgData name="Joanne Butler" userId="454412e3ab8e1596" providerId="LiveId" clId="{8078D105-D44D-431C-B0D1-EC8BB786C1DE}" dt="2018-05-04T18:47:28.518" v="1734" actId="20577"/>
          <ac:spMkLst>
            <pc:docMk/>
            <pc:sldMk cId="2788876518" sldId="262"/>
            <ac:spMk id="2" creationId="{818692C3-8C6B-40D5-9CF6-C568AE6D2864}"/>
          </ac:spMkLst>
        </pc:spChg>
        <pc:spChg chg="mod">
          <ac:chgData name="Joanne Butler" userId="454412e3ab8e1596" providerId="LiveId" clId="{8078D105-D44D-431C-B0D1-EC8BB786C1DE}" dt="2018-05-04T18:52:37.197" v="2145" actId="15"/>
          <ac:spMkLst>
            <pc:docMk/>
            <pc:sldMk cId="2788876518" sldId="262"/>
            <ac:spMk id="3" creationId="{AAA49E48-A62A-4566-A42B-466EDFFBB1F9}"/>
          </ac:spMkLst>
        </pc:spChg>
      </pc:sldChg>
      <pc:sldChg chg="modSp add del">
        <pc:chgData name="Joanne Butler" userId="454412e3ab8e1596" providerId="LiveId" clId="{8078D105-D44D-431C-B0D1-EC8BB786C1DE}" dt="2018-05-06T16:59:54.655" v="4853" actId="2696"/>
        <pc:sldMkLst>
          <pc:docMk/>
          <pc:sldMk cId="1399492318" sldId="263"/>
        </pc:sldMkLst>
        <pc:spChg chg="mod">
          <ac:chgData name="Joanne Butler" userId="454412e3ab8e1596" providerId="LiveId" clId="{8078D105-D44D-431C-B0D1-EC8BB786C1DE}" dt="2018-05-04T18:59:12.883" v="2174" actId="20577"/>
          <ac:spMkLst>
            <pc:docMk/>
            <pc:sldMk cId="1399492318" sldId="263"/>
            <ac:spMk id="2" creationId="{D99E3840-7DC7-43A5-9856-9080F6609508}"/>
          </ac:spMkLst>
        </pc:spChg>
        <pc:spChg chg="mod">
          <ac:chgData name="Joanne Butler" userId="454412e3ab8e1596" providerId="LiveId" clId="{8078D105-D44D-431C-B0D1-EC8BB786C1DE}" dt="2018-05-04T19:01:48.565" v="2551" actId="20577"/>
          <ac:spMkLst>
            <pc:docMk/>
            <pc:sldMk cId="1399492318" sldId="263"/>
            <ac:spMk id="3" creationId="{8DE4C568-BD9D-40C4-8220-C9EF555041F7}"/>
          </ac:spMkLst>
        </pc:spChg>
      </pc:sldChg>
      <pc:sldChg chg="addSp delSp modSp add mod">
        <pc:chgData name="Joanne Butler" userId="454412e3ab8e1596" providerId="LiveId" clId="{8078D105-D44D-431C-B0D1-EC8BB786C1DE}" dt="2018-05-06T19:08:24.496" v="7144" actId="1076"/>
        <pc:sldMkLst>
          <pc:docMk/>
          <pc:sldMk cId="2983018455" sldId="264"/>
        </pc:sldMkLst>
        <pc:spChg chg="mod">
          <ac:chgData name="Joanne Butler" userId="454412e3ab8e1596" providerId="LiveId" clId="{8078D105-D44D-431C-B0D1-EC8BB786C1DE}" dt="2018-05-05T22:45:21.612" v="3967" actId="20577"/>
          <ac:spMkLst>
            <pc:docMk/>
            <pc:sldMk cId="2983018455" sldId="264"/>
            <ac:spMk id="2" creationId="{4429D35E-C1AF-401A-A13A-DE2268E37980}"/>
          </ac:spMkLst>
        </pc:spChg>
        <pc:spChg chg="mod">
          <ac:chgData name="Joanne Butler" userId="454412e3ab8e1596" providerId="LiveId" clId="{8078D105-D44D-431C-B0D1-EC8BB786C1DE}" dt="2018-05-06T19:08:24.496" v="7144" actId="1076"/>
          <ac:spMkLst>
            <pc:docMk/>
            <pc:sldMk cId="2983018455" sldId="264"/>
            <ac:spMk id="3" creationId="{BA80C380-90D8-48CC-82B3-E5460986ED8E}"/>
          </ac:spMkLst>
        </pc:spChg>
        <pc:spChg chg="add del mod">
          <ac:chgData name="Joanne Butler" userId="454412e3ab8e1596" providerId="LiveId" clId="{8078D105-D44D-431C-B0D1-EC8BB786C1DE}" dt="2018-05-06T17:56:49.092" v="5085" actId="478"/>
          <ac:spMkLst>
            <pc:docMk/>
            <pc:sldMk cId="2983018455" sldId="264"/>
            <ac:spMk id="16" creationId="{CDFB45B3-DFA2-445A-A031-BCD75ADFB76A}"/>
          </ac:spMkLst>
        </pc:spChg>
        <pc:graphicFrameChg chg="add mod">
          <ac:chgData name="Joanne Butler" userId="454412e3ab8e1596" providerId="LiveId" clId="{8078D105-D44D-431C-B0D1-EC8BB786C1DE}" dt="2018-05-06T19:08:24.496" v="7144" actId="1076"/>
          <ac:graphicFrameMkLst>
            <pc:docMk/>
            <pc:sldMk cId="2983018455" sldId="264"/>
            <ac:graphicFrameMk id="6" creationId="{4448BBF9-CB7E-46D5-AF32-32E27405CDE2}"/>
          </ac:graphicFrameMkLst>
        </pc:graphicFrameChg>
        <pc:graphicFrameChg chg="add mod">
          <ac:chgData name="Joanne Butler" userId="454412e3ab8e1596" providerId="LiveId" clId="{8078D105-D44D-431C-B0D1-EC8BB786C1DE}" dt="2018-05-06T19:08:24.496" v="7144" actId="1076"/>
          <ac:graphicFrameMkLst>
            <pc:docMk/>
            <pc:sldMk cId="2983018455" sldId="264"/>
            <ac:graphicFrameMk id="9" creationId="{7330E214-60BE-43FD-95FE-A76626353493}"/>
          </ac:graphicFrameMkLst>
        </pc:graphicFrameChg>
        <pc:graphicFrameChg chg="add mod">
          <ac:chgData name="Joanne Butler" userId="454412e3ab8e1596" providerId="LiveId" clId="{8078D105-D44D-431C-B0D1-EC8BB786C1DE}" dt="2018-05-06T19:08:24.496" v="7144" actId="1076"/>
          <ac:graphicFrameMkLst>
            <pc:docMk/>
            <pc:sldMk cId="2983018455" sldId="264"/>
            <ac:graphicFrameMk id="12" creationId="{342BFD03-BC04-489D-AC5B-A11ABA834D54}"/>
          </ac:graphicFrameMkLst>
        </pc:graphicFrameChg>
        <pc:graphicFrameChg chg="add mod">
          <ac:chgData name="Joanne Butler" userId="454412e3ab8e1596" providerId="LiveId" clId="{8078D105-D44D-431C-B0D1-EC8BB786C1DE}" dt="2018-05-06T19:08:24.496" v="7144" actId="1076"/>
          <ac:graphicFrameMkLst>
            <pc:docMk/>
            <pc:sldMk cId="2983018455" sldId="264"/>
            <ac:graphicFrameMk id="15" creationId="{B9B8D0B7-BFC8-4F5F-BF28-524F059983E7}"/>
          </ac:graphicFrameMkLst>
        </pc:graphicFrameChg>
      </pc:sldChg>
      <pc:sldChg chg="addSp delSp modSp add">
        <pc:chgData name="Joanne Butler" userId="454412e3ab8e1596" providerId="LiveId" clId="{8078D105-D44D-431C-B0D1-EC8BB786C1DE}" dt="2018-05-06T17:00:39.560" v="4857" actId="1076"/>
        <pc:sldMkLst>
          <pc:docMk/>
          <pc:sldMk cId="4220404398" sldId="265"/>
        </pc:sldMkLst>
        <pc:spChg chg="del">
          <ac:chgData name="Joanne Butler" userId="454412e3ab8e1596" providerId="LiveId" clId="{8078D105-D44D-431C-B0D1-EC8BB786C1DE}" dt="2018-05-05T23:23:35.964" v="4190"/>
          <ac:spMkLst>
            <pc:docMk/>
            <pc:sldMk cId="4220404398" sldId="265"/>
            <ac:spMk id="2" creationId="{0CB95112-A521-4D50-9816-A68FF38BEE34}"/>
          </ac:spMkLst>
        </pc:spChg>
        <pc:spChg chg="del">
          <ac:chgData name="Joanne Butler" userId="454412e3ab8e1596" providerId="LiveId" clId="{8078D105-D44D-431C-B0D1-EC8BB786C1DE}" dt="2018-05-05T23:23:35.964" v="4190"/>
          <ac:spMkLst>
            <pc:docMk/>
            <pc:sldMk cId="4220404398" sldId="265"/>
            <ac:spMk id="3" creationId="{97AD1794-F816-4D0D-BCDF-BA88A6B7B8C9}"/>
          </ac:spMkLst>
        </pc:spChg>
        <pc:spChg chg="add mod">
          <ac:chgData name="Joanne Butler" userId="454412e3ab8e1596" providerId="LiveId" clId="{8078D105-D44D-431C-B0D1-EC8BB786C1DE}" dt="2018-05-06T17:00:19.148" v="4854" actId="113"/>
          <ac:spMkLst>
            <pc:docMk/>
            <pc:sldMk cId="4220404398" sldId="265"/>
            <ac:spMk id="4" creationId="{32C63382-5B31-4150-9AE2-ED4F287BEF54}"/>
          </ac:spMkLst>
        </pc:spChg>
        <pc:spChg chg="add mod">
          <ac:chgData name="Joanne Butler" userId="454412e3ab8e1596" providerId="LiveId" clId="{8078D105-D44D-431C-B0D1-EC8BB786C1DE}" dt="2018-05-06T17:00:19.148" v="4854" actId="113"/>
          <ac:spMkLst>
            <pc:docMk/>
            <pc:sldMk cId="4220404398" sldId="265"/>
            <ac:spMk id="5" creationId="{0F55A227-2C8D-401B-B1A1-D8F6DBDB8BC9}"/>
          </ac:spMkLst>
        </pc:spChg>
        <pc:spChg chg="add mod">
          <ac:chgData name="Joanne Butler" userId="454412e3ab8e1596" providerId="LiveId" clId="{8078D105-D44D-431C-B0D1-EC8BB786C1DE}" dt="2018-05-06T17:00:19.148" v="4854" actId="113"/>
          <ac:spMkLst>
            <pc:docMk/>
            <pc:sldMk cId="4220404398" sldId="265"/>
            <ac:spMk id="6" creationId="{71AC1313-DEA6-4AFB-93D9-7B161E5BCB92}"/>
          </ac:spMkLst>
        </pc:spChg>
        <pc:spChg chg="add del mod">
          <ac:chgData name="Joanne Butler" userId="454412e3ab8e1596" providerId="LiveId" clId="{8078D105-D44D-431C-B0D1-EC8BB786C1DE}" dt="2018-05-06T15:33:48.095" v="4206"/>
          <ac:spMkLst>
            <pc:docMk/>
            <pc:sldMk cId="4220404398" sldId="265"/>
            <ac:spMk id="7" creationId="{191FC092-43E1-47C8-A5BC-61F49785AFCF}"/>
          </ac:spMkLst>
        </pc:spChg>
        <pc:spChg chg="add mod">
          <ac:chgData name="Joanne Butler" userId="454412e3ab8e1596" providerId="LiveId" clId="{8078D105-D44D-431C-B0D1-EC8BB786C1DE}" dt="2018-05-06T17:00:19.148" v="4854" actId="113"/>
          <ac:spMkLst>
            <pc:docMk/>
            <pc:sldMk cId="4220404398" sldId="265"/>
            <ac:spMk id="8" creationId="{0408830F-3A62-4C10-AC29-EB30EEBF78C0}"/>
          </ac:spMkLst>
        </pc:spChg>
        <pc:spChg chg="add mod">
          <ac:chgData name="Joanne Butler" userId="454412e3ab8e1596" providerId="LiveId" clId="{8078D105-D44D-431C-B0D1-EC8BB786C1DE}" dt="2018-05-06T17:00:19.148" v="4854" actId="113"/>
          <ac:spMkLst>
            <pc:docMk/>
            <pc:sldMk cId="4220404398" sldId="265"/>
            <ac:spMk id="9" creationId="{E1C428D4-D377-4160-98E7-8BB430A4B983}"/>
          </ac:spMkLst>
        </pc:spChg>
        <pc:spChg chg="add mod">
          <ac:chgData name="Joanne Butler" userId="454412e3ab8e1596" providerId="LiveId" clId="{8078D105-D44D-431C-B0D1-EC8BB786C1DE}" dt="2018-05-06T17:00:19.148" v="4854" actId="113"/>
          <ac:spMkLst>
            <pc:docMk/>
            <pc:sldMk cId="4220404398" sldId="265"/>
            <ac:spMk id="10" creationId="{1BD32274-EF04-41C1-89D5-9AFEC0E3A1E9}"/>
          </ac:spMkLst>
        </pc:spChg>
        <pc:spChg chg="add mod">
          <ac:chgData name="Joanne Butler" userId="454412e3ab8e1596" providerId="LiveId" clId="{8078D105-D44D-431C-B0D1-EC8BB786C1DE}" dt="2018-05-06T17:00:19.148" v="4854" actId="113"/>
          <ac:spMkLst>
            <pc:docMk/>
            <pc:sldMk cId="4220404398" sldId="265"/>
            <ac:spMk id="11" creationId="{29A4A42E-4EC2-4AD5-8607-F1EE9EC32066}"/>
          </ac:spMkLst>
        </pc:spChg>
        <pc:spChg chg="add mod">
          <ac:chgData name="Joanne Butler" userId="454412e3ab8e1596" providerId="LiveId" clId="{8078D105-D44D-431C-B0D1-EC8BB786C1DE}" dt="2018-05-06T17:00:19.148" v="4854" actId="113"/>
          <ac:spMkLst>
            <pc:docMk/>
            <pc:sldMk cId="4220404398" sldId="265"/>
            <ac:spMk id="12" creationId="{AD78D02D-DBDB-4039-87AE-733D633ACEB3}"/>
          </ac:spMkLst>
        </pc:spChg>
        <pc:spChg chg="add mod">
          <ac:chgData name="Joanne Butler" userId="454412e3ab8e1596" providerId="LiveId" clId="{8078D105-D44D-431C-B0D1-EC8BB786C1DE}" dt="2018-05-06T17:00:19.148" v="4854" actId="113"/>
          <ac:spMkLst>
            <pc:docMk/>
            <pc:sldMk cId="4220404398" sldId="265"/>
            <ac:spMk id="14" creationId="{9AEB2F71-9101-43DA-BC8A-A077A7D193D3}"/>
          </ac:spMkLst>
        </pc:spChg>
        <pc:spChg chg="add mod">
          <ac:chgData name="Joanne Butler" userId="454412e3ab8e1596" providerId="LiveId" clId="{8078D105-D44D-431C-B0D1-EC8BB786C1DE}" dt="2018-05-06T17:00:19.148" v="4854" actId="113"/>
          <ac:spMkLst>
            <pc:docMk/>
            <pc:sldMk cId="4220404398" sldId="265"/>
            <ac:spMk id="15" creationId="{D4E01B71-2E52-494A-8BF5-165BCC8A09C4}"/>
          </ac:spMkLst>
        </pc:spChg>
        <pc:spChg chg="add mod">
          <ac:chgData name="Joanne Butler" userId="454412e3ab8e1596" providerId="LiveId" clId="{8078D105-D44D-431C-B0D1-EC8BB786C1DE}" dt="2018-05-06T17:00:19.148" v="4854" actId="113"/>
          <ac:spMkLst>
            <pc:docMk/>
            <pc:sldMk cId="4220404398" sldId="265"/>
            <ac:spMk id="17" creationId="{FAEBC3DA-116F-4259-A8D4-38C23F8BB48D}"/>
          </ac:spMkLst>
        </pc:spChg>
        <pc:spChg chg="add mod">
          <ac:chgData name="Joanne Butler" userId="454412e3ab8e1596" providerId="LiveId" clId="{8078D105-D44D-431C-B0D1-EC8BB786C1DE}" dt="2018-05-06T17:00:19.148" v="4854" actId="113"/>
          <ac:spMkLst>
            <pc:docMk/>
            <pc:sldMk cId="4220404398" sldId="265"/>
            <ac:spMk id="18" creationId="{224E4EB8-3EAF-4104-9046-9091F708196F}"/>
          </ac:spMkLst>
        </pc:spChg>
        <pc:spChg chg="add mod">
          <ac:chgData name="Joanne Butler" userId="454412e3ab8e1596" providerId="LiveId" clId="{8078D105-D44D-431C-B0D1-EC8BB786C1DE}" dt="2018-05-06T17:00:19.148" v="4854" actId="113"/>
          <ac:spMkLst>
            <pc:docMk/>
            <pc:sldMk cId="4220404398" sldId="265"/>
            <ac:spMk id="19" creationId="{2DDD8C03-F1C4-47F8-B499-D3EC98F03E9F}"/>
          </ac:spMkLst>
        </pc:spChg>
        <pc:spChg chg="add mod">
          <ac:chgData name="Joanne Butler" userId="454412e3ab8e1596" providerId="LiveId" clId="{8078D105-D44D-431C-B0D1-EC8BB786C1DE}" dt="2018-05-06T17:00:19.148" v="4854" actId="113"/>
          <ac:spMkLst>
            <pc:docMk/>
            <pc:sldMk cId="4220404398" sldId="265"/>
            <ac:spMk id="22" creationId="{4A8D06A2-CB8A-4F44-8D99-05D12C2FDC68}"/>
          </ac:spMkLst>
        </pc:spChg>
        <pc:spChg chg="add mod">
          <ac:chgData name="Joanne Butler" userId="454412e3ab8e1596" providerId="LiveId" clId="{8078D105-D44D-431C-B0D1-EC8BB786C1DE}" dt="2018-05-06T17:00:19.148" v="4854" actId="113"/>
          <ac:spMkLst>
            <pc:docMk/>
            <pc:sldMk cId="4220404398" sldId="265"/>
            <ac:spMk id="38" creationId="{D7FA4594-5435-478A-B883-76F81F1B3602}"/>
          </ac:spMkLst>
        </pc:spChg>
        <pc:spChg chg="add mod">
          <ac:chgData name="Joanne Butler" userId="454412e3ab8e1596" providerId="LiveId" clId="{8078D105-D44D-431C-B0D1-EC8BB786C1DE}" dt="2018-05-06T17:00:19.148" v="4854" actId="113"/>
          <ac:spMkLst>
            <pc:docMk/>
            <pc:sldMk cId="4220404398" sldId="265"/>
            <ac:spMk id="39" creationId="{35FF9E63-FD9C-4C1F-9FB5-F5E611B5D1F2}"/>
          </ac:spMkLst>
        </pc:spChg>
        <pc:spChg chg="add mod">
          <ac:chgData name="Joanne Butler" userId="454412e3ab8e1596" providerId="LiveId" clId="{8078D105-D44D-431C-B0D1-EC8BB786C1DE}" dt="2018-05-06T17:00:19.148" v="4854" actId="113"/>
          <ac:spMkLst>
            <pc:docMk/>
            <pc:sldMk cId="4220404398" sldId="265"/>
            <ac:spMk id="40" creationId="{6EE27C2E-3C02-41CC-A19F-96E743DC18E9}"/>
          </ac:spMkLst>
        </pc:spChg>
        <pc:spChg chg="add mod">
          <ac:chgData name="Joanne Butler" userId="454412e3ab8e1596" providerId="LiveId" clId="{8078D105-D44D-431C-B0D1-EC8BB786C1DE}" dt="2018-05-06T17:00:19.148" v="4854" actId="113"/>
          <ac:spMkLst>
            <pc:docMk/>
            <pc:sldMk cId="4220404398" sldId="265"/>
            <ac:spMk id="41" creationId="{59E219FF-4ACC-4762-9138-3B485C33355D}"/>
          </ac:spMkLst>
        </pc:spChg>
        <pc:spChg chg="add del">
          <ac:chgData name="Joanne Butler" userId="454412e3ab8e1596" providerId="LiveId" clId="{8078D105-D44D-431C-B0D1-EC8BB786C1DE}" dt="2018-05-06T16:31:22.419" v="4653"/>
          <ac:spMkLst>
            <pc:docMk/>
            <pc:sldMk cId="4220404398" sldId="265"/>
            <ac:spMk id="46" creationId="{7D057169-50B3-4C80-8F12-FB235936EEB0}"/>
          </ac:spMkLst>
        </pc:spChg>
        <pc:spChg chg="add del">
          <ac:chgData name="Joanne Butler" userId="454412e3ab8e1596" providerId="LiveId" clId="{8078D105-D44D-431C-B0D1-EC8BB786C1DE}" dt="2018-05-06T16:31:22.419" v="4653"/>
          <ac:spMkLst>
            <pc:docMk/>
            <pc:sldMk cId="4220404398" sldId="265"/>
            <ac:spMk id="47" creationId="{B27BDD2D-567A-4EC5-8755-BC58B2FB5005}"/>
          </ac:spMkLst>
        </pc:spChg>
        <pc:spChg chg="add del">
          <ac:chgData name="Joanne Butler" userId="454412e3ab8e1596" providerId="LiveId" clId="{8078D105-D44D-431C-B0D1-EC8BB786C1DE}" dt="2018-05-06T16:31:22.419" v="4653"/>
          <ac:spMkLst>
            <pc:docMk/>
            <pc:sldMk cId="4220404398" sldId="265"/>
            <ac:spMk id="48" creationId="{47F0261A-4110-4564-8B74-240DFD1D2DE4}"/>
          </ac:spMkLst>
        </pc:spChg>
        <pc:spChg chg="add del">
          <ac:chgData name="Joanne Butler" userId="454412e3ab8e1596" providerId="LiveId" clId="{8078D105-D44D-431C-B0D1-EC8BB786C1DE}" dt="2018-05-06T16:31:22.419" v="4653"/>
          <ac:spMkLst>
            <pc:docMk/>
            <pc:sldMk cId="4220404398" sldId="265"/>
            <ac:spMk id="49" creationId="{20AA4192-A613-4F1C-AC0C-34DBFD1106F7}"/>
          </ac:spMkLst>
        </pc:spChg>
        <pc:spChg chg="add del">
          <ac:chgData name="Joanne Butler" userId="454412e3ab8e1596" providerId="LiveId" clId="{8078D105-D44D-431C-B0D1-EC8BB786C1DE}" dt="2018-05-06T16:31:22.419" v="4653"/>
          <ac:spMkLst>
            <pc:docMk/>
            <pc:sldMk cId="4220404398" sldId="265"/>
            <ac:spMk id="50" creationId="{15A14450-9D03-4FFD-9513-5B0E71A67D11}"/>
          </ac:spMkLst>
        </pc:spChg>
        <pc:spChg chg="add del">
          <ac:chgData name="Joanne Butler" userId="454412e3ab8e1596" providerId="LiveId" clId="{8078D105-D44D-431C-B0D1-EC8BB786C1DE}" dt="2018-05-06T16:31:22.419" v="4653"/>
          <ac:spMkLst>
            <pc:docMk/>
            <pc:sldMk cId="4220404398" sldId="265"/>
            <ac:spMk id="51" creationId="{EED6A306-F6CA-44D1-9747-F069A36F95AD}"/>
          </ac:spMkLst>
        </pc:spChg>
        <pc:spChg chg="add del">
          <ac:chgData name="Joanne Butler" userId="454412e3ab8e1596" providerId="LiveId" clId="{8078D105-D44D-431C-B0D1-EC8BB786C1DE}" dt="2018-05-06T16:31:22.419" v="4653"/>
          <ac:spMkLst>
            <pc:docMk/>
            <pc:sldMk cId="4220404398" sldId="265"/>
            <ac:spMk id="52" creationId="{DCE5FB8B-5F8B-45B7-85AD-3AC298B39C9F}"/>
          </ac:spMkLst>
        </pc:spChg>
        <pc:spChg chg="add del">
          <ac:chgData name="Joanne Butler" userId="454412e3ab8e1596" providerId="LiveId" clId="{8078D105-D44D-431C-B0D1-EC8BB786C1DE}" dt="2018-05-06T16:31:22.419" v="4653"/>
          <ac:spMkLst>
            <pc:docMk/>
            <pc:sldMk cId="4220404398" sldId="265"/>
            <ac:spMk id="53" creationId="{A90D819B-087F-4171-97AC-9B19223CB05F}"/>
          </ac:spMkLst>
        </pc:spChg>
        <pc:spChg chg="add del">
          <ac:chgData name="Joanne Butler" userId="454412e3ab8e1596" providerId="LiveId" clId="{8078D105-D44D-431C-B0D1-EC8BB786C1DE}" dt="2018-05-06T16:31:22.419" v="4653"/>
          <ac:spMkLst>
            <pc:docMk/>
            <pc:sldMk cId="4220404398" sldId="265"/>
            <ac:spMk id="54" creationId="{0214AE2C-51B6-4EB8-AC82-394EFAB29C5F}"/>
          </ac:spMkLst>
        </pc:spChg>
        <pc:spChg chg="add del">
          <ac:chgData name="Joanne Butler" userId="454412e3ab8e1596" providerId="LiveId" clId="{8078D105-D44D-431C-B0D1-EC8BB786C1DE}" dt="2018-05-06T16:31:22.419" v="4653"/>
          <ac:spMkLst>
            <pc:docMk/>
            <pc:sldMk cId="4220404398" sldId="265"/>
            <ac:spMk id="55" creationId="{6F833856-65EE-4C1C-95DA-07306C951197}"/>
          </ac:spMkLst>
        </pc:spChg>
        <pc:spChg chg="add del">
          <ac:chgData name="Joanne Butler" userId="454412e3ab8e1596" providerId="LiveId" clId="{8078D105-D44D-431C-B0D1-EC8BB786C1DE}" dt="2018-05-06T16:31:22.419" v="4653"/>
          <ac:spMkLst>
            <pc:docMk/>
            <pc:sldMk cId="4220404398" sldId="265"/>
            <ac:spMk id="57" creationId="{E4583252-32B8-46C7-810C-8189E48A1BC0}"/>
          </ac:spMkLst>
        </pc:spChg>
        <pc:spChg chg="add del">
          <ac:chgData name="Joanne Butler" userId="454412e3ab8e1596" providerId="LiveId" clId="{8078D105-D44D-431C-B0D1-EC8BB786C1DE}" dt="2018-05-06T16:31:22.419" v="4653"/>
          <ac:spMkLst>
            <pc:docMk/>
            <pc:sldMk cId="4220404398" sldId="265"/>
            <ac:spMk id="58" creationId="{8A686B8E-38C1-4452-80B9-429189D11F4D}"/>
          </ac:spMkLst>
        </pc:spChg>
        <pc:spChg chg="add del">
          <ac:chgData name="Joanne Butler" userId="454412e3ab8e1596" providerId="LiveId" clId="{8078D105-D44D-431C-B0D1-EC8BB786C1DE}" dt="2018-05-06T16:31:22.419" v="4653"/>
          <ac:spMkLst>
            <pc:docMk/>
            <pc:sldMk cId="4220404398" sldId="265"/>
            <ac:spMk id="59" creationId="{7B1CDA3D-CBCF-4304-AE3F-71CD18B85072}"/>
          </ac:spMkLst>
        </pc:spChg>
        <pc:spChg chg="add del">
          <ac:chgData name="Joanne Butler" userId="454412e3ab8e1596" providerId="LiveId" clId="{8078D105-D44D-431C-B0D1-EC8BB786C1DE}" dt="2018-05-06T16:31:22.419" v="4653"/>
          <ac:spMkLst>
            <pc:docMk/>
            <pc:sldMk cId="4220404398" sldId="265"/>
            <ac:spMk id="60" creationId="{3C1AD016-EB82-44E7-A8E1-14FDB2D55A54}"/>
          </ac:spMkLst>
        </pc:spChg>
        <pc:spChg chg="add del">
          <ac:chgData name="Joanne Butler" userId="454412e3ab8e1596" providerId="LiveId" clId="{8078D105-D44D-431C-B0D1-EC8BB786C1DE}" dt="2018-05-06T16:31:22.419" v="4653"/>
          <ac:spMkLst>
            <pc:docMk/>
            <pc:sldMk cId="4220404398" sldId="265"/>
            <ac:spMk id="69" creationId="{5213694D-85CB-41F9-B7E3-3F36525A8F6A}"/>
          </ac:spMkLst>
        </pc:spChg>
        <pc:spChg chg="add del">
          <ac:chgData name="Joanne Butler" userId="454412e3ab8e1596" providerId="LiveId" clId="{8078D105-D44D-431C-B0D1-EC8BB786C1DE}" dt="2018-05-06T16:31:22.419" v="4653"/>
          <ac:spMkLst>
            <pc:docMk/>
            <pc:sldMk cId="4220404398" sldId="265"/>
            <ac:spMk id="70" creationId="{4691B592-2DE6-44B4-A1D4-3A8A534842F5}"/>
          </ac:spMkLst>
        </pc:spChg>
        <pc:spChg chg="add del">
          <ac:chgData name="Joanne Butler" userId="454412e3ab8e1596" providerId="LiveId" clId="{8078D105-D44D-431C-B0D1-EC8BB786C1DE}" dt="2018-05-06T16:31:22.419" v="4653"/>
          <ac:spMkLst>
            <pc:docMk/>
            <pc:sldMk cId="4220404398" sldId="265"/>
            <ac:spMk id="71" creationId="{83EE58DD-0AC3-4F35-891B-60CFA26C754F}"/>
          </ac:spMkLst>
        </pc:spChg>
        <pc:spChg chg="add del">
          <ac:chgData name="Joanne Butler" userId="454412e3ab8e1596" providerId="LiveId" clId="{8078D105-D44D-431C-B0D1-EC8BB786C1DE}" dt="2018-05-06T16:31:22.419" v="4653"/>
          <ac:spMkLst>
            <pc:docMk/>
            <pc:sldMk cId="4220404398" sldId="265"/>
            <ac:spMk id="72" creationId="{D1693DDE-73C6-4C02-B322-32234CD38A53}"/>
          </ac:spMkLst>
        </pc:spChg>
        <pc:picChg chg="add del mod">
          <ac:chgData name="Joanne Butler" userId="454412e3ab8e1596" providerId="LiveId" clId="{8078D105-D44D-431C-B0D1-EC8BB786C1DE}" dt="2018-05-06T16:22:37.688" v="4624" actId="478"/>
          <ac:picMkLst>
            <pc:docMk/>
            <pc:sldMk cId="4220404398" sldId="265"/>
            <ac:picMk id="13" creationId="{5AD58E5E-D871-499C-A177-FF441EF3AAFC}"/>
          </ac:picMkLst>
        </pc:picChg>
        <pc:picChg chg="add mod">
          <ac:chgData name="Joanne Butler" userId="454412e3ab8e1596" providerId="LiveId" clId="{8078D105-D44D-431C-B0D1-EC8BB786C1DE}" dt="2018-05-06T16:19:55.760" v="4595" actId="1076"/>
          <ac:picMkLst>
            <pc:docMk/>
            <pc:sldMk cId="4220404398" sldId="265"/>
            <ac:picMk id="16" creationId="{BAFB5983-09BD-45F5-8C88-11821A5F7C81}"/>
          </ac:picMkLst>
        </pc:picChg>
        <pc:picChg chg="add del mod">
          <ac:chgData name="Joanne Butler" userId="454412e3ab8e1596" providerId="LiveId" clId="{8078D105-D44D-431C-B0D1-EC8BB786C1DE}" dt="2018-05-06T16:12:16.771" v="4507" actId="478"/>
          <ac:picMkLst>
            <pc:docMk/>
            <pc:sldMk cId="4220404398" sldId="265"/>
            <ac:picMk id="20" creationId="{063B73C7-4C7F-4B06-B059-17DCB8C53A31}"/>
          </ac:picMkLst>
        </pc:picChg>
        <pc:picChg chg="add del mod">
          <ac:chgData name="Joanne Butler" userId="454412e3ab8e1596" providerId="LiveId" clId="{8078D105-D44D-431C-B0D1-EC8BB786C1DE}" dt="2018-05-06T16:15:26.462" v="4567" actId="478"/>
          <ac:picMkLst>
            <pc:docMk/>
            <pc:sldMk cId="4220404398" sldId="265"/>
            <ac:picMk id="21" creationId="{18B63DAF-2EDC-4F80-8F17-EF82945EF520}"/>
          </ac:picMkLst>
        </pc:picChg>
        <pc:picChg chg="add del mod">
          <ac:chgData name="Joanne Butler" userId="454412e3ab8e1596" providerId="LiveId" clId="{8078D105-D44D-431C-B0D1-EC8BB786C1DE}" dt="2018-05-06T16:17:13.330" v="4577" actId="478"/>
          <ac:picMkLst>
            <pc:docMk/>
            <pc:sldMk cId="4220404398" sldId="265"/>
            <ac:picMk id="32" creationId="{1B2D0F66-F677-46CB-B575-86B9B86B7DF3}"/>
          </ac:picMkLst>
        </pc:picChg>
        <pc:picChg chg="add mod ord">
          <ac:chgData name="Joanne Butler" userId="454412e3ab8e1596" providerId="LiveId" clId="{8078D105-D44D-431C-B0D1-EC8BB786C1DE}" dt="2018-05-06T16:22:33.944" v="4623" actId="1076"/>
          <ac:picMkLst>
            <pc:docMk/>
            <pc:sldMk cId="4220404398" sldId="265"/>
            <ac:picMk id="43" creationId="{C22DD62D-53D6-48AA-B322-F77928A50A73}"/>
          </ac:picMkLst>
        </pc:picChg>
        <pc:picChg chg="add del mod">
          <ac:chgData name="Joanne Butler" userId="454412e3ab8e1596" providerId="LiveId" clId="{8078D105-D44D-431C-B0D1-EC8BB786C1DE}" dt="2018-05-06T16:31:01.835" v="4651" actId="478"/>
          <ac:picMkLst>
            <pc:docMk/>
            <pc:sldMk cId="4220404398" sldId="265"/>
            <ac:picMk id="44" creationId="{8D642302-8698-4AFF-9756-7CB28782DC71}"/>
          </ac:picMkLst>
        </pc:picChg>
        <pc:picChg chg="add del">
          <ac:chgData name="Joanne Butler" userId="454412e3ab8e1596" providerId="LiveId" clId="{8078D105-D44D-431C-B0D1-EC8BB786C1DE}" dt="2018-05-06T16:31:22.419" v="4653"/>
          <ac:picMkLst>
            <pc:docMk/>
            <pc:sldMk cId="4220404398" sldId="265"/>
            <ac:picMk id="45" creationId="{13759011-3718-42DC-A7FD-FE4EE83D2DE1}"/>
          </ac:picMkLst>
        </pc:picChg>
        <pc:picChg chg="add del">
          <ac:chgData name="Joanne Butler" userId="454412e3ab8e1596" providerId="LiveId" clId="{8078D105-D44D-431C-B0D1-EC8BB786C1DE}" dt="2018-05-06T16:31:22.419" v="4653"/>
          <ac:picMkLst>
            <pc:docMk/>
            <pc:sldMk cId="4220404398" sldId="265"/>
            <ac:picMk id="56" creationId="{2ACF21BC-B3B3-4A1A-AD34-27043547ECA2}"/>
          </ac:picMkLst>
        </pc:picChg>
        <pc:picChg chg="add del mod">
          <ac:chgData name="Joanne Butler" userId="454412e3ab8e1596" providerId="LiveId" clId="{8078D105-D44D-431C-B0D1-EC8BB786C1DE}" dt="2018-05-06T17:00:32.710" v="4855" actId="478"/>
          <ac:picMkLst>
            <pc:docMk/>
            <pc:sldMk cId="4220404398" sldId="265"/>
            <ac:picMk id="74" creationId="{668E079E-2863-47C6-A17F-F015B79772A1}"/>
          </ac:picMkLst>
        </pc:picChg>
        <pc:picChg chg="add mod">
          <ac:chgData name="Joanne Butler" userId="454412e3ab8e1596" providerId="LiveId" clId="{8078D105-D44D-431C-B0D1-EC8BB786C1DE}" dt="2018-05-06T17:00:39.560" v="4857" actId="1076"/>
          <ac:picMkLst>
            <pc:docMk/>
            <pc:sldMk cId="4220404398" sldId="265"/>
            <ac:picMk id="75" creationId="{88151207-41AD-44E8-B16B-4E64B7DC56E4}"/>
          </ac:picMkLst>
        </pc:picChg>
        <pc:cxnChg chg="add mod">
          <ac:chgData name="Joanne Butler" userId="454412e3ab8e1596" providerId="LiveId" clId="{8078D105-D44D-431C-B0D1-EC8BB786C1DE}" dt="2018-05-06T16:15:52.312" v="4569" actId="11529"/>
          <ac:cxnSpMkLst>
            <pc:docMk/>
            <pc:sldMk cId="4220404398" sldId="265"/>
            <ac:cxnSpMk id="24" creationId="{A3AD5101-7466-4197-8D27-A07D25705AD8}"/>
          </ac:cxnSpMkLst>
        </pc:cxnChg>
        <pc:cxnChg chg="add mod">
          <ac:chgData name="Joanne Butler" userId="454412e3ab8e1596" providerId="LiveId" clId="{8078D105-D44D-431C-B0D1-EC8BB786C1DE}" dt="2018-05-06T16:16:10.109" v="4571" actId="14100"/>
          <ac:cxnSpMkLst>
            <pc:docMk/>
            <pc:sldMk cId="4220404398" sldId="265"/>
            <ac:cxnSpMk id="26" creationId="{D61FD4BA-1A0C-4120-9B75-6E02FB40DF4C}"/>
          </ac:cxnSpMkLst>
        </pc:cxnChg>
        <pc:cxnChg chg="add mod">
          <ac:chgData name="Joanne Butler" userId="454412e3ab8e1596" providerId="LiveId" clId="{8078D105-D44D-431C-B0D1-EC8BB786C1DE}" dt="2018-05-06T16:16:47.390" v="4574" actId="14100"/>
          <ac:cxnSpMkLst>
            <pc:docMk/>
            <pc:sldMk cId="4220404398" sldId="265"/>
            <ac:cxnSpMk id="29" creationId="{E17ACD55-06ED-4197-AA6B-0B824ED86C49}"/>
          </ac:cxnSpMkLst>
        </pc:cxnChg>
        <pc:cxnChg chg="add mod">
          <ac:chgData name="Joanne Butler" userId="454412e3ab8e1596" providerId="LiveId" clId="{8078D105-D44D-431C-B0D1-EC8BB786C1DE}" dt="2018-05-06T16:17:24.032" v="4579" actId="1076"/>
          <ac:cxnSpMkLst>
            <pc:docMk/>
            <pc:sldMk cId="4220404398" sldId="265"/>
            <ac:cxnSpMk id="33" creationId="{82E8B195-9883-4362-9996-C7DA6A7B2B47}"/>
          </ac:cxnSpMkLst>
        </pc:cxnChg>
        <pc:cxnChg chg="add mod">
          <ac:chgData name="Joanne Butler" userId="454412e3ab8e1596" providerId="LiveId" clId="{8078D105-D44D-431C-B0D1-EC8BB786C1DE}" dt="2018-05-06T16:18:30.640" v="4586" actId="1076"/>
          <ac:cxnSpMkLst>
            <pc:docMk/>
            <pc:sldMk cId="4220404398" sldId="265"/>
            <ac:cxnSpMk id="34" creationId="{6D31D1E9-691B-4234-B801-2D8A2C720248}"/>
          </ac:cxnSpMkLst>
        </pc:cxnChg>
        <pc:cxnChg chg="add mod">
          <ac:chgData name="Joanne Butler" userId="454412e3ab8e1596" providerId="LiveId" clId="{8078D105-D44D-431C-B0D1-EC8BB786C1DE}" dt="2018-05-06T16:18:54.395" v="4588" actId="1076"/>
          <ac:cxnSpMkLst>
            <pc:docMk/>
            <pc:sldMk cId="4220404398" sldId="265"/>
            <ac:cxnSpMk id="35" creationId="{B5D9FBFF-D343-4793-A01F-8A7148E1F332}"/>
          </ac:cxnSpMkLst>
        </pc:cxnChg>
        <pc:cxnChg chg="add mod">
          <ac:chgData name="Joanne Butler" userId="454412e3ab8e1596" providerId="LiveId" clId="{8078D105-D44D-431C-B0D1-EC8BB786C1DE}" dt="2018-05-06T16:19:19.539" v="4590" actId="1076"/>
          <ac:cxnSpMkLst>
            <pc:docMk/>
            <pc:sldMk cId="4220404398" sldId="265"/>
            <ac:cxnSpMk id="36" creationId="{C75B6C08-1C01-4D12-8B75-815134AEC43C}"/>
          </ac:cxnSpMkLst>
        </pc:cxnChg>
        <pc:cxnChg chg="add mod">
          <ac:chgData name="Joanne Butler" userId="454412e3ab8e1596" providerId="LiveId" clId="{8078D105-D44D-431C-B0D1-EC8BB786C1DE}" dt="2018-05-06T16:20:05.952" v="4596" actId="1076"/>
          <ac:cxnSpMkLst>
            <pc:docMk/>
            <pc:sldMk cId="4220404398" sldId="265"/>
            <ac:cxnSpMk id="37" creationId="{62CA9914-0874-4C47-9751-8281A2E71B9F}"/>
          </ac:cxnSpMkLst>
        </pc:cxnChg>
        <pc:cxnChg chg="add mod">
          <ac:chgData name="Joanne Butler" userId="454412e3ab8e1596" providerId="LiveId" clId="{8078D105-D44D-431C-B0D1-EC8BB786C1DE}" dt="2018-05-06T16:21:49.867" v="4616" actId="1076"/>
          <ac:cxnSpMkLst>
            <pc:docMk/>
            <pc:sldMk cId="4220404398" sldId="265"/>
            <ac:cxnSpMk id="42" creationId="{C6574476-A053-4146-99F0-6C19529CE57C}"/>
          </ac:cxnSpMkLst>
        </pc:cxnChg>
        <pc:cxnChg chg="add del">
          <ac:chgData name="Joanne Butler" userId="454412e3ab8e1596" providerId="LiveId" clId="{8078D105-D44D-431C-B0D1-EC8BB786C1DE}" dt="2018-05-06T16:31:22.419" v="4653"/>
          <ac:cxnSpMkLst>
            <pc:docMk/>
            <pc:sldMk cId="4220404398" sldId="265"/>
            <ac:cxnSpMk id="61" creationId="{7927AC1E-1EE8-4976-8A73-C2B06E1C0060}"/>
          </ac:cxnSpMkLst>
        </pc:cxnChg>
        <pc:cxnChg chg="add del">
          <ac:chgData name="Joanne Butler" userId="454412e3ab8e1596" providerId="LiveId" clId="{8078D105-D44D-431C-B0D1-EC8BB786C1DE}" dt="2018-05-06T16:31:22.419" v="4653"/>
          <ac:cxnSpMkLst>
            <pc:docMk/>
            <pc:sldMk cId="4220404398" sldId="265"/>
            <ac:cxnSpMk id="62" creationId="{135EFF70-9B5C-4C38-94FB-6466CDD74952}"/>
          </ac:cxnSpMkLst>
        </pc:cxnChg>
        <pc:cxnChg chg="add del">
          <ac:chgData name="Joanne Butler" userId="454412e3ab8e1596" providerId="LiveId" clId="{8078D105-D44D-431C-B0D1-EC8BB786C1DE}" dt="2018-05-06T16:31:22.419" v="4653"/>
          <ac:cxnSpMkLst>
            <pc:docMk/>
            <pc:sldMk cId="4220404398" sldId="265"/>
            <ac:cxnSpMk id="63" creationId="{74BF4DC2-297D-4E56-BECC-9CA8BE86DB03}"/>
          </ac:cxnSpMkLst>
        </pc:cxnChg>
        <pc:cxnChg chg="add del">
          <ac:chgData name="Joanne Butler" userId="454412e3ab8e1596" providerId="LiveId" clId="{8078D105-D44D-431C-B0D1-EC8BB786C1DE}" dt="2018-05-06T16:31:22.419" v="4653"/>
          <ac:cxnSpMkLst>
            <pc:docMk/>
            <pc:sldMk cId="4220404398" sldId="265"/>
            <ac:cxnSpMk id="64" creationId="{9938F529-B5AC-4913-AB3E-84009EA7E4F4}"/>
          </ac:cxnSpMkLst>
        </pc:cxnChg>
        <pc:cxnChg chg="add del">
          <ac:chgData name="Joanne Butler" userId="454412e3ab8e1596" providerId="LiveId" clId="{8078D105-D44D-431C-B0D1-EC8BB786C1DE}" dt="2018-05-06T16:31:22.419" v="4653"/>
          <ac:cxnSpMkLst>
            <pc:docMk/>
            <pc:sldMk cId="4220404398" sldId="265"/>
            <ac:cxnSpMk id="65" creationId="{3B4E89A6-A6CF-424E-B464-320CD8ABC06E}"/>
          </ac:cxnSpMkLst>
        </pc:cxnChg>
        <pc:cxnChg chg="add del">
          <ac:chgData name="Joanne Butler" userId="454412e3ab8e1596" providerId="LiveId" clId="{8078D105-D44D-431C-B0D1-EC8BB786C1DE}" dt="2018-05-06T16:31:22.419" v="4653"/>
          <ac:cxnSpMkLst>
            <pc:docMk/>
            <pc:sldMk cId="4220404398" sldId="265"/>
            <ac:cxnSpMk id="66" creationId="{FF59188B-AB6C-46A0-BE37-E23C62456902}"/>
          </ac:cxnSpMkLst>
        </pc:cxnChg>
        <pc:cxnChg chg="add del">
          <ac:chgData name="Joanne Butler" userId="454412e3ab8e1596" providerId="LiveId" clId="{8078D105-D44D-431C-B0D1-EC8BB786C1DE}" dt="2018-05-06T16:31:22.419" v="4653"/>
          <ac:cxnSpMkLst>
            <pc:docMk/>
            <pc:sldMk cId="4220404398" sldId="265"/>
            <ac:cxnSpMk id="67" creationId="{72FE6037-6A5F-4DE1-A2D4-FB286152A97C}"/>
          </ac:cxnSpMkLst>
        </pc:cxnChg>
        <pc:cxnChg chg="add del">
          <ac:chgData name="Joanne Butler" userId="454412e3ab8e1596" providerId="LiveId" clId="{8078D105-D44D-431C-B0D1-EC8BB786C1DE}" dt="2018-05-06T16:31:22.419" v="4653"/>
          <ac:cxnSpMkLst>
            <pc:docMk/>
            <pc:sldMk cId="4220404398" sldId="265"/>
            <ac:cxnSpMk id="68" creationId="{95103702-27F5-49FE-A657-3D307F24BDC0}"/>
          </ac:cxnSpMkLst>
        </pc:cxnChg>
        <pc:cxnChg chg="add del">
          <ac:chgData name="Joanne Butler" userId="454412e3ab8e1596" providerId="LiveId" clId="{8078D105-D44D-431C-B0D1-EC8BB786C1DE}" dt="2018-05-06T16:31:22.419" v="4653"/>
          <ac:cxnSpMkLst>
            <pc:docMk/>
            <pc:sldMk cId="4220404398" sldId="265"/>
            <ac:cxnSpMk id="73" creationId="{D04F3AC4-6A16-485E-8F9C-9E8A1CB85BE3}"/>
          </ac:cxnSpMkLst>
        </pc:cxnChg>
      </pc:sldChg>
      <pc:sldChg chg="addSp delSp modSp add mod setBg setClrOvrMap">
        <pc:chgData name="Joanne Butler" userId="454412e3ab8e1596" providerId="LiveId" clId="{8078D105-D44D-431C-B0D1-EC8BB786C1DE}" dt="2018-05-06T17:47:05.429" v="5018"/>
        <pc:sldMkLst>
          <pc:docMk/>
          <pc:sldMk cId="1640272820" sldId="266"/>
        </pc:sldMkLst>
        <pc:spChg chg="mod">
          <ac:chgData name="Joanne Butler" userId="454412e3ab8e1596" providerId="LiveId" clId="{8078D105-D44D-431C-B0D1-EC8BB786C1DE}" dt="2018-05-06T17:01:04.618" v="4870" actId="20577"/>
          <ac:spMkLst>
            <pc:docMk/>
            <pc:sldMk cId="1640272820" sldId="266"/>
            <ac:spMk id="2" creationId="{38EC83FB-D54C-4A87-9E07-D450DFB18927}"/>
          </ac:spMkLst>
        </pc:spChg>
        <pc:spChg chg="del">
          <ac:chgData name="Joanne Butler" userId="454412e3ab8e1596" providerId="LiveId" clId="{8078D105-D44D-431C-B0D1-EC8BB786C1DE}" dt="2018-05-06T16:23:21.460" v="4628"/>
          <ac:spMkLst>
            <pc:docMk/>
            <pc:sldMk cId="1640272820" sldId="266"/>
            <ac:spMk id="3" creationId="{357221F0-8EDE-4C11-921F-08B7E75A9336}"/>
          </ac:spMkLst>
        </pc:spChg>
        <pc:spChg chg="add del mod">
          <ac:chgData name="Joanne Butler" userId="454412e3ab8e1596" providerId="LiveId" clId="{8078D105-D44D-431C-B0D1-EC8BB786C1DE}" dt="2018-05-06T17:00:46.507" v="4859"/>
          <ac:spMkLst>
            <pc:docMk/>
            <pc:sldMk cId="1640272820" sldId="266"/>
            <ac:spMk id="6" creationId="{CB6152F6-AC29-4FC3-A407-7D474A2FED1B}"/>
          </ac:spMkLst>
        </pc:spChg>
        <pc:spChg chg="add del">
          <ac:chgData name="Joanne Butler" userId="454412e3ab8e1596" providerId="LiveId" clId="{8078D105-D44D-431C-B0D1-EC8BB786C1DE}" dt="2018-05-06T16:23:36.632" v="4631" actId="26606"/>
          <ac:spMkLst>
            <pc:docMk/>
            <pc:sldMk cId="1640272820" sldId="266"/>
            <ac:spMk id="9" creationId="{DDF9AE6D-8882-4AC3-BD3E-7F0D438AC789}"/>
          </ac:spMkLst>
        </pc:spChg>
        <pc:spChg chg="add del mod">
          <ac:chgData name="Joanne Butler" userId="454412e3ab8e1596" providerId="LiveId" clId="{8078D105-D44D-431C-B0D1-EC8BB786C1DE}" dt="2018-05-06T17:47:05.429" v="5018"/>
          <ac:spMkLst>
            <pc:docMk/>
            <pc:sldMk cId="1640272820" sldId="266"/>
            <ac:spMk id="11" creationId="{5248C117-8161-43AD-8E9C-C7831FF56E5F}"/>
          </ac:spMkLst>
        </pc:spChg>
        <pc:spChg chg="add del">
          <ac:chgData name="Joanne Butler" userId="454412e3ab8e1596" providerId="LiveId" clId="{8078D105-D44D-431C-B0D1-EC8BB786C1DE}" dt="2018-05-06T16:23:36.632" v="4631" actId="26606"/>
          <ac:spMkLst>
            <pc:docMk/>
            <pc:sldMk cId="1640272820" sldId="266"/>
            <ac:spMk id="12" creationId="{9D336D4B-F9C3-4167-9191-8DA896C803E6}"/>
          </ac:spMkLst>
        </pc:spChg>
        <pc:spChg chg="add del">
          <ac:chgData name="Joanne Butler" userId="454412e3ab8e1596" providerId="LiveId" clId="{8078D105-D44D-431C-B0D1-EC8BB786C1DE}" dt="2018-05-06T16:23:36.632" v="4631" actId="26606"/>
          <ac:spMkLst>
            <pc:docMk/>
            <pc:sldMk cId="1640272820" sldId="266"/>
            <ac:spMk id="14" creationId="{069BF0B4-2BF1-40F2-8D8E-9CFCED97D981}"/>
          </ac:spMkLst>
        </pc:spChg>
        <pc:picChg chg="add del mod">
          <ac:chgData name="Joanne Butler" userId="454412e3ab8e1596" providerId="LiveId" clId="{8078D105-D44D-431C-B0D1-EC8BB786C1DE}" dt="2018-05-06T17:00:43.715" v="4858" actId="478"/>
          <ac:picMkLst>
            <pc:docMk/>
            <pc:sldMk cId="1640272820" sldId="266"/>
            <ac:picMk id="4" creationId="{35397CDE-01D1-4B00-9261-F7C80B4FA286}"/>
          </ac:picMkLst>
        </pc:picChg>
        <pc:picChg chg="add del">
          <ac:chgData name="Joanne Butler" userId="454412e3ab8e1596" providerId="LiveId" clId="{8078D105-D44D-431C-B0D1-EC8BB786C1DE}" dt="2018-05-06T16:23:36.632" v="4631" actId="26606"/>
          <ac:picMkLst>
            <pc:docMk/>
            <pc:sldMk cId="1640272820" sldId="266"/>
            <ac:picMk id="7" creationId="{35397CDE-01D1-4B00-9261-F7C80B4FA286}"/>
          </ac:picMkLst>
        </pc:picChg>
        <pc:picChg chg="add del mod">
          <ac:chgData name="Joanne Butler" userId="454412e3ab8e1596" providerId="LiveId" clId="{8078D105-D44D-431C-B0D1-EC8BB786C1DE}" dt="2018-05-06T17:46:30.255" v="5015" actId="478"/>
          <ac:picMkLst>
            <pc:docMk/>
            <pc:sldMk cId="1640272820" sldId="266"/>
            <ac:picMk id="8" creationId="{73F80C1D-8EC5-4832-9B60-BF380F2DAB2C}"/>
          </ac:picMkLst>
        </pc:picChg>
        <pc:picChg chg="add del mod">
          <ac:chgData name="Joanne Butler" userId="454412e3ab8e1596" providerId="LiveId" clId="{8078D105-D44D-431C-B0D1-EC8BB786C1DE}" dt="2018-05-06T17:46:51.784" v="5017"/>
          <ac:picMkLst>
            <pc:docMk/>
            <pc:sldMk cId="1640272820" sldId="266"/>
            <ac:picMk id="13" creationId="{3FBF27DF-EA1D-4A08-8EBD-253DF6BBC5F1}"/>
          </ac:picMkLst>
        </pc:picChg>
        <pc:picChg chg="add mod">
          <ac:chgData name="Joanne Butler" userId="454412e3ab8e1596" providerId="LiveId" clId="{8078D105-D44D-431C-B0D1-EC8BB786C1DE}" dt="2018-05-06T17:47:05.429" v="5018"/>
          <ac:picMkLst>
            <pc:docMk/>
            <pc:sldMk cId="1640272820" sldId="266"/>
            <ac:picMk id="15" creationId="{E2406E34-FBB0-47D5-BD72-CFB50AED2BE7}"/>
          </ac:picMkLst>
        </pc:picChg>
      </pc:sldChg>
      <pc:sldChg chg="modSp add">
        <pc:chgData name="Joanne Butler" userId="454412e3ab8e1596" providerId="LiveId" clId="{8078D105-D44D-431C-B0D1-EC8BB786C1DE}" dt="2018-05-06T19:07:54.752" v="7143" actId="20577"/>
        <pc:sldMkLst>
          <pc:docMk/>
          <pc:sldMk cId="4160401755" sldId="267"/>
        </pc:sldMkLst>
        <pc:spChg chg="mod">
          <ac:chgData name="Joanne Butler" userId="454412e3ab8e1596" providerId="LiveId" clId="{8078D105-D44D-431C-B0D1-EC8BB786C1DE}" dt="2018-05-06T17:45:26.725" v="5012" actId="20577"/>
          <ac:spMkLst>
            <pc:docMk/>
            <pc:sldMk cId="4160401755" sldId="267"/>
            <ac:spMk id="2" creationId="{81033584-5DC0-4473-8554-5BEE8ECEADB7}"/>
          </ac:spMkLst>
        </pc:spChg>
        <pc:spChg chg="mod">
          <ac:chgData name="Joanne Butler" userId="454412e3ab8e1596" providerId="LiveId" clId="{8078D105-D44D-431C-B0D1-EC8BB786C1DE}" dt="2018-05-06T19:07:54.752" v="7143" actId="20577"/>
          <ac:spMkLst>
            <pc:docMk/>
            <pc:sldMk cId="4160401755" sldId="267"/>
            <ac:spMk id="3" creationId="{B18130D6-01FF-4B96-9227-0E383ED863F2}"/>
          </ac:spMkLst>
        </pc:spChg>
      </pc:sldChg>
      <pc:sldChg chg="modSp add">
        <pc:chgData name="Joanne Butler" userId="454412e3ab8e1596" providerId="LiveId" clId="{8078D105-D44D-431C-B0D1-EC8BB786C1DE}" dt="2018-05-06T19:09:52.209" v="7159" actId="15"/>
        <pc:sldMkLst>
          <pc:docMk/>
          <pc:sldMk cId="3080849688" sldId="268"/>
        </pc:sldMkLst>
        <pc:spChg chg="mod">
          <ac:chgData name="Joanne Butler" userId="454412e3ab8e1596" providerId="LiveId" clId="{8078D105-D44D-431C-B0D1-EC8BB786C1DE}" dt="2018-05-06T18:26:27.197" v="5602" actId="20577"/>
          <ac:spMkLst>
            <pc:docMk/>
            <pc:sldMk cId="3080849688" sldId="268"/>
            <ac:spMk id="2" creationId="{42BF2090-C00A-47D9-BF8F-B9C2230C581F}"/>
          </ac:spMkLst>
        </pc:spChg>
        <pc:spChg chg="mod">
          <ac:chgData name="Joanne Butler" userId="454412e3ab8e1596" providerId="LiveId" clId="{8078D105-D44D-431C-B0D1-EC8BB786C1DE}" dt="2018-05-06T19:09:52.209" v="7159" actId="15"/>
          <ac:spMkLst>
            <pc:docMk/>
            <pc:sldMk cId="3080849688" sldId="268"/>
            <ac:spMk id="3" creationId="{2725D18D-0ED1-4390-9B7C-90754A5661C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Gender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11888</c:v>
                </c:pt>
                <c:pt idx="1">
                  <c:v>18112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54-4526-8977-D4715C555A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Education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6448827268412148"/>
          <c:y val="0.2107804604682913"/>
          <c:w val="0.32420448154040488"/>
          <c:h val="0.4613008258327125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Education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Graduate School</c:v>
                </c:pt>
                <c:pt idx="1">
                  <c:v>University</c:v>
                </c:pt>
                <c:pt idx="2">
                  <c:v>High School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10585</c:v>
                </c:pt>
                <c:pt idx="1">
                  <c:v>14030</c:v>
                </c:pt>
                <c:pt idx="2">
                  <c:v>4917</c:v>
                </c:pt>
                <c:pt idx="3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30-4FC4-98F1-492EE41E484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2455001811042258E-2"/>
          <c:y val="0.76732397703488198"/>
          <c:w val="0.98365158423700205"/>
          <c:h val="0.232676022965117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Marital 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Marital Status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Married</c:v>
                </c:pt>
                <c:pt idx="1">
                  <c:v>Single</c:v>
                </c:pt>
                <c:pt idx="2">
                  <c:v>Other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13659</c:v>
                </c:pt>
                <c:pt idx="1">
                  <c:v>15964</c:v>
                </c:pt>
                <c:pt idx="2">
                  <c:v>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A0-4795-973F-C1E6E3839E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Under 30</c:v>
                </c:pt>
                <c:pt idx="1">
                  <c:v>30 - 40</c:v>
                </c:pt>
                <c:pt idx="2">
                  <c:v>40 - 50</c:v>
                </c:pt>
                <c:pt idx="3">
                  <c:v>50 - 60</c:v>
                </c:pt>
                <c:pt idx="4">
                  <c:v>Over 60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9618</c:v>
                </c:pt>
                <c:pt idx="1">
                  <c:v>11238</c:v>
                </c:pt>
                <c:pt idx="2">
                  <c:v>6464</c:v>
                </c:pt>
                <c:pt idx="3">
                  <c:v>2341</c:v>
                </c:pt>
                <c:pt idx="4">
                  <c:v>339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42-46A5-AD42-3EF77C8720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40A1-25A0-4231-B4A5-085767179F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One Default Solutions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78570-C147-4B83-AAB9-7FF595FF9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027674"/>
          </a:xfrm>
        </p:spPr>
        <p:txBody>
          <a:bodyPr>
            <a:normAutofit/>
          </a:bodyPr>
          <a:lstStyle/>
          <a:p>
            <a:r>
              <a:rPr lang="en-US" dirty="0"/>
              <a:t>JoAnne Butler</a:t>
            </a:r>
          </a:p>
          <a:p>
            <a:r>
              <a:rPr lang="en-US" dirty="0"/>
              <a:t>May 7,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2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FEF012-0A88-4BAF-A011-17B5DB643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47824-8B2B-4C6F-828E-E0FB29952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Statement of Goal</a:t>
            </a:r>
          </a:p>
          <a:p>
            <a:r>
              <a:rPr lang="en-US" dirty="0"/>
              <a:t>Data Science Framework</a:t>
            </a:r>
          </a:p>
          <a:p>
            <a:r>
              <a:rPr lang="en-US" dirty="0"/>
              <a:t>Data Overview</a:t>
            </a:r>
          </a:p>
          <a:p>
            <a:r>
              <a:rPr lang="en-US" dirty="0"/>
              <a:t>Flowchart of Proposed Process</a:t>
            </a:r>
          </a:p>
          <a:p>
            <a:r>
              <a:rPr lang="en-US" dirty="0"/>
              <a:t>Initial Insights</a:t>
            </a:r>
          </a:p>
        </p:txBody>
      </p:sp>
    </p:spTree>
    <p:extLst>
      <p:ext uri="{BB962C8B-B14F-4D97-AF65-F5344CB8AC3E}">
        <p14:creationId xmlns:p14="http://schemas.microsoft.com/office/powerpoint/2010/main" val="55618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0955A9A-F9CE-40C0-BF13-8FA439BD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5EF299-6993-4D57-8D69-C693DFE81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Reduce loan defaults thereby decreasing potential loss of business for Credit One and its partners through creative solutions. </a:t>
            </a:r>
          </a:p>
        </p:txBody>
      </p:sp>
    </p:spTree>
    <p:extLst>
      <p:ext uri="{BB962C8B-B14F-4D97-AF65-F5344CB8AC3E}">
        <p14:creationId xmlns:p14="http://schemas.microsoft.com/office/powerpoint/2010/main" val="179410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38D1-5849-442B-8C0D-4CA75F37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B4DE5-D6FB-4C32-91F2-D38066D0B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574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For this project, I recommend using the process developed by </a:t>
            </a:r>
            <a:r>
              <a:rPr lang="en-US" dirty="0" err="1"/>
              <a:t>Zumel</a:t>
            </a:r>
            <a:r>
              <a:rPr lang="en-US" dirty="0"/>
              <a:t> and Mount. </a:t>
            </a:r>
          </a:p>
          <a:p>
            <a:pPr marL="0" indent="0">
              <a:buNone/>
            </a:pPr>
            <a:r>
              <a:rPr lang="en-US" dirty="0"/>
              <a:t>The process is straightforward and focuses on data collection and management and addresses maintenance of the process going forward. This process provides appropriate opportunities to follow up with stakeholders.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steps are as follows: </a:t>
            </a:r>
          </a:p>
          <a:p>
            <a:r>
              <a:rPr lang="en-US" sz="1600" dirty="0"/>
              <a:t>Define the Goal</a:t>
            </a:r>
          </a:p>
          <a:p>
            <a:r>
              <a:rPr lang="en-US" sz="1600" dirty="0"/>
              <a:t>Collect and Manage Data</a:t>
            </a:r>
          </a:p>
          <a:p>
            <a:r>
              <a:rPr lang="en-US" sz="1600" dirty="0"/>
              <a:t>Build the Model</a:t>
            </a:r>
          </a:p>
          <a:p>
            <a:r>
              <a:rPr lang="en-US" sz="1600" dirty="0"/>
              <a:t>Evaluate and Critique the Model</a:t>
            </a:r>
          </a:p>
          <a:p>
            <a:r>
              <a:rPr lang="en-US" sz="1600" dirty="0"/>
              <a:t>Present Results and Document</a:t>
            </a:r>
          </a:p>
          <a:p>
            <a:r>
              <a:rPr lang="en-US" sz="1600" dirty="0"/>
              <a:t>Deploy and Maintain the Model</a:t>
            </a:r>
          </a:p>
        </p:txBody>
      </p:sp>
    </p:spTree>
    <p:extLst>
      <p:ext uri="{BB962C8B-B14F-4D97-AF65-F5344CB8AC3E}">
        <p14:creationId xmlns:p14="http://schemas.microsoft.com/office/powerpoint/2010/main" val="419214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33584-5DC0-4473-8554-5BEE8ECE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Framework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130D6-01FF-4B96-9227-0E383ED86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88" y="2669475"/>
            <a:ext cx="10554574" cy="4188525"/>
          </a:xfrm>
        </p:spPr>
        <p:txBody>
          <a:bodyPr>
            <a:normAutofit fontScale="92500" lnSpcReduction="20000"/>
          </a:bodyPr>
          <a:lstStyle/>
          <a:p>
            <a:pPr lvl="0">
              <a:buFont typeface="+mj-lt"/>
              <a:buAutoNum type="arabicPeriod"/>
            </a:pPr>
            <a:r>
              <a:rPr lang="en-US" b="1" dirty="0"/>
              <a:t>Define a measurable goal</a:t>
            </a:r>
          </a:p>
          <a:p>
            <a:pPr marL="457200" lvl="1" indent="0">
              <a:buNone/>
            </a:pPr>
            <a:r>
              <a:rPr lang="en-US" dirty="0"/>
              <a:t>Reduction in defaults for customers of Credit One to stem possible loss of business. </a:t>
            </a:r>
          </a:p>
          <a:p>
            <a:pPr marL="457200" lvl="1" indent="0">
              <a:buNone/>
            </a:pPr>
            <a:r>
              <a:rPr lang="en-US" dirty="0"/>
              <a:t>Work with stakeholders to quantify success. </a:t>
            </a:r>
          </a:p>
          <a:p>
            <a:pPr lvl="0">
              <a:buFont typeface="+mj-lt"/>
              <a:buAutoNum type="arabicPeriod"/>
            </a:pPr>
            <a:r>
              <a:rPr lang="en-US" b="1" dirty="0"/>
              <a:t>Collect and manage Data </a:t>
            </a:r>
          </a:p>
          <a:p>
            <a:pPr marL="457200" lvl="1" indent="0">
              <a:buNone/>
            </a:pPr>
            <a:r>
              <a:rPr lang="en-US" dirty="0"/>
              <a:t>High level look at current data found on following slide</a:t>
            </a:r>
          </a:p>
          <a:p>
            <a:pPr lvl="0">
              <a:buFont typeface="+mj-lt"/>
              <a:buAutoNum type="arabicPeriod"/>
            </a:pPr>
            <a:r>
              <a:rPr lang="en-US" b="1" dirty="0"/>
              <a:t>Build the Model</a:t>
            </a:r>
          </a:p>
          <a:p>
            <a:pPr marL="457200" lvl="1" indent="0">
              <a:buNone/>
            </a:pPr>
            <a:r>
              <a:rPr lang="en-US" dirty="0"/>
              <a:t>A minimum of three classification models will be trained and tested</a:t>
            </a:r>
          </a:p>
          <a:p>
            <a:pPr lvl="0">
              <a:buFont typeface="+mj-lt"/>
              <a:buAutoNum type="arabicPeriod"/>
            </a:pPr>
            <a:r>
              <a:rPr lang="en-US" b="1" dirty="0"/>
              <a:t>Evaluate and critique model</a:t>
            </a:r>
          </a:p>
          <a:p>
            <a:pPr marL="457200" lvl="1" indent="0">
              <a:buNone/>
            </a:pPr>
            <a:r>
              <a:rPr lang="en-US" dirty="0"/>
              <a:t>The optimized models will be evaluated against each other and against “best guess” to ensure results make sense for real world application</a:t>
            </a:r>
          </a:p>
          <a:p>
            <a:pPr lvl="0">
              <a:buFont typeface="+mj-lt"/>
              <a:buAutoNum type="arabicPeriod"/>
            </a:pPr>
            <a:r>
              <a:rPr lang="en-US" b="1" dirty="0"/>
              <a:t>Present Results </a:t>
            </a:r>
          </a:p>
          <a:p>
            <a:pPr marL="457200" lvl="1" indent="0">
              <a:buNone/>
            </a:pPr>
            <a:r>
              <a:rPr lang="en-US" dirty="0"/>
              <a:t>Results will be presented and explained to stakeholders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Deploy and maintain model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40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D35E-C1AF-401A-A13A-DE2268E3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0C380-90D8-48CC-82B3-E5460986E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191" y="2213334"/>
            <a:ext cx="10554574" cy="243133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 provided by Capital One</a:t>
            </a:r>
          </a:p>
          <a:p>
            <a:pPr lvl="1"/>
            <a:r>
              <a:rPr lang="en-US" dirty="0"/>
              <a:t>30,000 observations included</a:t>
            </a:r>
          </a:p>
          <a:p>
            <a:pPr lvl="1"/>
            <a:r>
              <a:rPr lang="en-US" dirty="0"/>
              <a:t>23 attributes, including amount of credit, gender, education level, marital status, age, payment history (6 months) </a:t>
            </a:r>
          </a:p>
          <a:p>
            <a:pPr lvl="1"/>
            <a:r>
              <a:rPr lang="en-US" dirty="0"/>
              <a:t>Data covers Taiwan only</a:t>
            </a:r>
          </a:p>
          <a:p>
            <a:pPr lvl="1"/>
            <a:r>
              <a:rPr lang="en-US" dirty="0"/>
              <a:t>Data will be stored in the cloud, accessible with appropriate permissions </a:t>
            </a:r>
          </a:p>
          <a:p>
            <a:pPr lvl="1"/>
            <a:endParaRPr lang="en-US" dirty="0"/>
          </a:p>
          <a:p>
            <a:r>
              <a:rPr lang="en-US" dirty="0"/>
              <a:t>High level look at the data shows: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448BBF9-CB7E-46D5-AF32-32E27405CD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6299819"/>
              </p:ext>
            </p:extLst>
          </p:nvPr>
        </p:nvGraphicFramePr>
        <p:xfrm>
          <a:off x="966690" y="4542482"/>
          <a:ext cx="2456110" cy="1893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330E214-60BE-43FD-95FE-A766263534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2385156"/>
              </p:ext>
            </p:extLst>
          </p:nvPr>
        </p:nvGraphicFramePr>
        <p:xfrm>
          <a:off x="2986745" y="4542482"/>
          <a:ext cx="3059012" cy="2127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42BFD03-BC04-489D-AC5B-A11ABA834D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3612187"/>
              </p:ext>
            </p:extLst>
          </p:nvPr>
        </p:nvGraphicFramePr>
        <p:xfrm>
          <a:off x="5500440" y="4542482"/>
          <a:ext cx="3384891" cy="1893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B9B8D0B7-BFC8-4F5F-BF28-524F059983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3457688"/>
              </p:ext>
            </p:extLst>
          </p:nvPr>
        </p:nvGraphicFramePr>
        <p:xfrm>
          <a:off x="8542401" y="4542482"/>
          <a:ext cx="2939573" cy="2127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983018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83FB-D54C-4A87-9E07-D450DFB18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Flowchart of Proposed Process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2406E34-FBB0-47D5-BD72-CFB50AED2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2613" y="2413208"/>
            <a:ext cx="10406774" cy="32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72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2090-C00A-47D9-BF8F-B9C2230C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5D18D-0ED1-4390-9B7C-90754A566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Define a better definition of what success looks like</a:t>
            </a:r>
            <a:r>
              <a:rPr lang="en-US" dirty="0"/>
              <a:t>: </a:t>
            </a:r>
          </a:p>
          <a:p>
            <a:pPr marL="400050" lvl="1" indent="0">
              <a:buNone/>
            </a:pPr>
            <a:r>
              <a:rPr lang="en-US" dirty="0"/>
              <a:t>The current goal considers any reduction in defaults as successful. Is that appropriate, or should the goal be further defined to include a specific number of reductions (perhaps 10%)?</a:t>
            </a:r>
          </a:p>
          <a:p>
            <a:r>
              <a:rPr lang="en-US" b="1" dirty="0"/>
              <a:t>Greater sampling of data</a:t>
            </a:r>
            <a:r>
              <a:rPr lang="en-US" dirty="0"/>
              <a:t>: </a:t>
            </a:r>
          </a:p>
          <a:p>
            <a:pPr marL="400050" lvl="1" indent="0">
              <a:buNone/>
            </a:pPr>
            <a:r>
              <a:rPr lang="en-US" dirty="0"/>
              <a:t>Current data looks at customers in Taiwan only. Consider incorporating customers from multiple areas or a sampling of all customers</a:t>
            </a:r>
          </a:p>
          <a:p>
            <a:r>
              <a:rPr lang="en-US" b="1" dirty="0"/>
              <a:t>Update data</a:t>
            </a:r>
            <a:r>
              <a:rPr lang="en-US"/>
              <a:t>: </a:t>
            </a:r>
          </a:p>
          <a:p>
            <a:pPr marL="400050" lvl="1" indent="0">
              <a:buNone/>
            </a:pPr>
            <a:r>
              <a:rPr lang="en-US"/>
              <a:t>Data </a:t>
            </a:r>
            <a:r>
              <a:rPr lang="en-US" dirty="0"/>
              <a:t>provided is from 2005. More updated data will provide a better look at current trends.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84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C22DD62D-53D6-48AA-B322-F77928A50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765" y="2772275"/>
            <a:ext cx="1304657" cy="731583"/>
          </a:xfrm>
          <a:prstGeom prst="rect">
            <a:avLst/>
          </a:prstGeom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32C63382-5B31-4150-9AE2-ED4F287BEF54}"/>
              </a:ext>
            </a:extLst>
          </p:cNvPr>
          <p:cNvSpPr/>
          <p:nvPr/>
        </p:nvSpPr>
        <p:spPr>
          <a:xfrm>
            <a:off x="939567" y="312491"/>
            <a:ext cx="1283517" cy="70991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0F55A227-2C8D-401B-B1A1-D8F6DBDB8BC9}"/>
              </a:ext>
            </a:extLst>
          </p:cNvPr>
          <p:cNvSpPr/>
          <p:nvPr/>
        </p:nvSpPr>
        <p:spPr>
          <a:xfrm>
            <a:off x="2709645" y="312491"/>
            <a:ext cx="1283516" cy="7466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71AC1313-DEA6-4AFB-93D9-7B161E5BCB92}"/>
              </a:ext>
            </a:extLst>
          </p:cNvPr>
          <p:cNvSpPr/>
          <p:nvPr/>
        </p:nvSpPr>
        <p:spPr>
          <a:xfrm>
            <a:off x="2598185" y="1582151"/>
            <a:ext cx="1581938" cy="7466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0408830F-3A62-4C10-AC29-EB30EEBF78C0}"/>
              </a:ext>
            </a:extLst>
          </p:cNvPr>
          <p:cNvSpPr/>
          <p:nvPr/>
        </p:nvSpPr>
        <p:spPr>
          <a:xfrm>
            <a:off x="6319229" y="1573967"/>
            <a:ext cx="1283516" cy="7466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E1C428D4-D377-4160-98E7-8BB430A4B983}"/>
              </a:ext>
            </a:extLst>
          </p:cNvPr>
          <p:cNvSpPr/>
          <p:nvPr/>
        </p:nvSpPr>
        <p:spPr>
          <a:xfrm>
            <a:off x="6133945" y="2802366"/>
            <a:ext cx="1642509" cy="7466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D32274-EF04-41C1-89D5-9AFEC0E3A1E9}"/>
              </a:ext>
            </a:extLst>
          </p:cNvPr>
          <p:cNvSpPr txBox="1"/>
          <p:nvPr/>
        </p:nvSpPr>
        <p:spPr>
          <a:xfrm>
            <a:off x="1140904" y="390451"/>
            <a:ext cx="10821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Define Measurable Goal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A4A42E-4EC2-4AD5-8607-F1EE9EC32066}"/>
              </a:ext>
            </a:extLst>
          </p:cNvPr>
          <p:cNvSpPr txBox="1"/>
          <p:nvPr/>
        </p:nvSpPr>
        <p:spPr>
          <a:xfrm>
            <a:off x="2785146" y="544339"/>
            <a:ext cx="1208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Collect data</a:t>
            </a: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AD78D02D-DBDB-4039-87AE-733D633ACEB3}"/>
              </a:ext>
            </a:extLst>
          </p:cNvPr>
          <p:cNvSpPr/>
          <p:nvPr/>
        </p:nvSpPr>
        <p:spPr>
          <a:xfrm>
            <a:off x="4607918" y="1580754"/>
            <a:ext cx="1283516" cy="74662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EB2F71-9101-43DA-BC8A-A077A7D193D3}"/>
              </a:ext>
            </a:extLst>
          </p:cNvPr>
          <p:cNvSpPr txBox="1"/>
          <p:nvPr/>
        </p:nvSpPr>
        <p:spPr>
          <a:xfrm>
            <a:off x="4772903" y="1830953"/>
            <a:ext cx="1057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Build Models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01B71-2E52-494A-8BF5-165BCC8A09C4}"/>
              </a:ext>
            </a:extLst>
          </p:cNvPr>
          <p:cNvSpPr txBox="1"/>
          <p:nvPr/>
        </p:nvSpPr>
        <p:spPr>
          <a:xfrm>
            <a:off x="6319230" y="1758318"/>
            <a:ext cx="1283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Evaluate/Critique Models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AFB5983-09BD-45F5-8C88-11821A5F7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607" y="2753986"/>
            <a:ext cx="1298561" cy="7681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EBC3DA-116F-4259-A8D4-38C23F8BB48D}"/>
              </a:ext>
            </a:extLst>
          </p:cNvPr>
          <p:cNvSpPr txBox="1"/>
          <p:nvPr/>
        </p:nvSpPr>
        <p:spPr>
          <a:xfrm>
            <a:off x="8349567" y="2983856"/>
            <a:ext cx="1166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Present Results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4E4EB8-3EAF-4104-9046-9091F708196F}"/>
              </a:ext>
            </a:extLst>
          </p:cNvPr>
          <p:cNvSpPr txBox="1"/>
          <p:nvPr/>
        </p:nvSpPr>
        <p:spPr>
          <a:xfrm>
            <a:off x="10041507" y="2938011"/>
            <a:ext cx="1298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Deploy/Maintain 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DD8C03-F1C4-47F8-B499-D3EC98F03E9F}"/>
              </a:ext>
            </a:extLst>
          </p:cNvPr>
          <p:cNvSpPr txBox="1"/>
          <p:nvPr/>
        </p:nvSpPr>
        <p:spPr>
          <a:xfrm>
            <a:off x="2787549" y="1762611"/>
            <a:ext cx="139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Is data sufficient to reach defined goal?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8D06A2-CB8A-4F44-8D99-05D12C2FDC68}"/>
              </a:ext>
            </a:extLst>
          </p:cNvPr>
          <p:cNvSpPr txBox="1"/>
          <p:nvPr/>
        </p:nvSpPr>
        <p:spPr>
          <a:xfrm>
            <a:off x="6501329" y="2981673"/>
            <a:ext cx="164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Do results met expectations?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AD5101-7466-4197-8D27-A07D25705AD8}"/>
              </a:ext>
            </a:extLst>
          </p:cNvPr>
          <p:cNvCxnSpPr/>
          <p:nvPr/>
        </p:nvCxnSpPr>
        <p:spPr>
          <a:xfrm>
            <a:off x="3355596" y="1157681"/>
            <a:ext cx="0" cy="335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61FD4BA-1A0C-4120-9B75-6E02FB40DF4C}"/>
              </a:ext>
            </a:extLst>
          </p:cNvPr>
          <p:cNvCxnSpPr>
            <a:cxnSpLocks/>
          </p:cNvCxnSpPr>
          <p:nvPr/>
        </p:nvCxnSpPr>
        <p:spPr>
          <a:xfrm>
            <a:off x="4244829" y="1937857"/>
            <a:ext cx="293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17ACD55-06ED-4197-AA6B-0B824ED86C49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H="1">
            <a:off x="2598184" y="1336409"/>
            <a:ext cx="687937" cy="619052"/>
          </a:xfrm>
          <a:prstGeom prst="bentConnector3">
            <a:avLst>
              <a:gd name="adj1" fmla="val -332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E8B195-9883-4362-9996-C7DA6A7B2B47}"/>
              </a:ext>
            </a:extLst>
          </p:cNvPr>
          <p:cNvCxnSpPr>
            <a:cxnSpLocks/>
          </p:cNvCxnSpPr>
          <p:nvPr/>
        </p:nvCxnSpPr>
        <p:spPr>
          <a:xfrm>
            <a:off x="5949192" y="1937857"/>
            <a:ext cx="293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D31D1E9-691B-4234-B801-2D8A2C720248}"/>
              </a:ext>
            </a:extLst>
          </p:cNvPr>
          <p:cNvCxnSpPr/>
          <p:nvPr/>
        </p:nvCxnSpPr>
        <p:spPr>
          <a:xfrm>
            <a:off x="6947482" y="2364026"/>
            <a:ext cx="0" cy="335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D9FBFF-D343-4793-A01F-8A7148E1F332}"/>
              </a:ext>
            </a:extLst>
          </p:cNvPr>
          <p:cNvCxnSpPr>
            <a:cxnSpLocks/>
          </p:cNvCxnSpPr>
          <p:nvPr/>
        </p:nvCxnSpPr>
        <p:spPr>
          <a:xfrm>
            <a:off x="7850223" y="3175676"/>
            <a:ext cx="293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75B6C08-1C01-4D12-8B75-815134AEC43C}"/>
              </a:ext>
            </a:extLst>
          </p:cNvPr>
          <p:cNvCxnSpPr>
            <a:cxnSpLocks/>
          </p:cNvCxnSpPr>
          <p:nvPr/>
        </p:nvCxnSpPr>
        <p:spPr>
          <a:xfrm rot="10800000" flipH="1">
            <a:off x="6104481" y="2566043"/>
            <a:ext cx="687937" cy="619052"/>
          </a:xfrm>
          <a:prstGeom prst="bentConnector3">
            <a:avLst>
              <a:gd name="adj1" fmla="val -332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2CA9914-0874-4C47-9751-8281A2E71B9F}"/>
              </a:ext>
            </a:extLst>
          </p:cNvPr>
          <p:cNvCxnSpPr>
            <a:cxnSpLocks/>
          </p:cNvCxnSpPr>
          <p:nvPr/>
        </p:nvCxnSpPr>
        <p:spPr>
          <a:xfrm>
            <a:off x="9594659" y="3109963"/>
            <a:ext cx="293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7FA4594-5435-478A-B883-76F81F1B3602}"/>
              </a:ext>
            </a:extLst>
          </p:cNvPr>
          <p:cNvSpPr txBox="1"/>
          <p:nvPr/>
        </p:nvSpPr>
        <p:spPr>
          <a:xfrm>
            <a:off x="1957083" y="1560813"/>
            <a:ext cx="4026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No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FF9E63-FD9C-4C1F-9FB5-F5E611B5D1F2}"/>
              </a:ext>
            </a:extLst>
          </p:cNvPr>
          <p:cNvSpPr txBox="1"/>
          <p:nvPr/>
        </p:nvSpPr>
        <p:spPr>
          <a:xfrm>
            <a:off x="5505975" y="2802366"/>
            <a:ext cx="4026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No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E27C2E-3C02-41CC-A19F-96E743DC18E9}"/>
              </a:ext>
            </a:extLst>
          </p:cNvPr>
          <p:cNvSpPr txBox="1"/>
          <p:nvPr/>
        </p:nvSpPr>
        <p:spPr>
          <a:xfrm>
            <a:off x="4161690" y="1645934"/>
            <a:ext cx="576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Yes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E219FF-4ACC-4762-9138-3B485C33355D}"/>
              </a:ext>
            </a:extLst>
          </p:cNvPr>
          <p:cNvSpPr txBox="1"/>
          <p:nvPr/>
        </p:nvSpPr>
        <p:spPr>
          <a:xfrm>
            <a:off x="7779595" y="2907235"/>
            <a:ext cx="576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Yes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574476-A053-4146-99F0-6C19529CE57C}"/>
              </a:ext>
            </a:extLst>
          </p:cNvPr>
          <p:cNvCxnSpPr>
            <a:cxnSpLocks/>
          </p:cNvCxnSpPr>
          <p:nvPr/>
        </p:nvCxnSpPr>
        <p:spPr>
          <a:xfrm>
            <a:off x="2304568" y="685801"/>
            <a:ext cx="293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88151207-41AD-44E8-B16B-4E64B7DC5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648" y="3609677"/>
            <a:ext cx="10406774" cy="32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04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2962</TotalTime>
  <Words>417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2</vt:lpstr>
      <vt:lpstr>Quotable</vt:lpstr>
      <vt:lpstr>Credit One Default Solutions </vt:lpstr>
      <vt:lpstr>Agenda</vt:lpstr>
      <vt:lpstr>Goal </vt:lpstr>
      <vt:lpstr>Data Science Framework</vt:lpstr>
      <vt:lpstr>Data Science Framework Overview</vt:lpstr>
      <vt:lpstr>Data Overview </vt:lpstr>
      <vt:lpstr>Flowchart of Proposed Process</vt:lpstr>
      <vt:lpstr>Initial Insights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One Default Solutions </dc:title>
  <dc:creator>Joanne Butler</dc:creator>
  <cp:lastModifiedBy>Joanne Butler</cp:lastModifiedBy>
  <cp:revision>10</cp:revision>
  <cp:lastPrinted>2018-05-05T18:37:09Z</cp:lastPrinted>
  <dcterms:created xsi:type="dcterms:W3CDTF">2018-05-04T17:47:39Z</dcterms:created>
  <dcterms:modified xsi:type="dcterms:W3CDTF">2018-05-06T19:09:55Z</dcterms:modified>
</cp:coreProperties>
</file>