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286F6-A212-4397-A342-CFE74B349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C2C47-7662-4208-BB78-02C33540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E71D0-62C0-466C-B9C2-A07E51B6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FF26F-B30C-46C9-8321-CF1EAE18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995A5-216E-4DAA-BDF8-58524BF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B16F-25AB-4048-9F87-53778E42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E0034-828E-4BCD-843E-19B65E1A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D8FE-FDAE-46CD-8F83-936E3AD5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4C539-E523-4F13-8FB8-8BF4C2D9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D61E0-9100-4377-836E-3D5BDAFB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E6F86-A348-4D02-AD25-73516AC5E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0AA67-D7A6-44FB-A77F-6A40334BF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4988-CD7B-48E3-9BFD-89AD2A40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5A6DB-59DD-45E6-BE5A-D1380BB6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FE73-C083-4301-95D8-DA088059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BC5E-CF94-4368-9DD4-45A5930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12D4F-CCA2-416C-B182-41C46498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9C601-37CF-462D-9BBB-5EB13A6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2EB74-CD8F-40CE-8D19-471BB229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8857D-7235-40CF-A742-A587D54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6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3ED88-A87F-41E1-91A3-294C77E6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2AD6D-2BD0-45FA-99FA-B9B0E1DA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A4906-29C0-4F1A-9324-A757E139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29B05-D5E9-41F2-BCB5-518CE4D5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C225F-351A-436F-962D-638B77D9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DBB8F-D817-4118-B4E9-F3B8FFF9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CE6CB-2025-4F7F-847A-FE4C66DD8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151E2-0BF8-4759-9B74-D9FAAA97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BFC9B-8911-4B35-8ADA-193AB1DB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B56A4-C51B-4643-B2A5-36EC088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08E8-A49E-4C75-9F4B-BEFA4846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2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642-E759-4EE7-AFD8-568E7A5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B0842-66E3-4EAA-BF51-CA52B4C9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BE986-2DED-4018-82AE-E29136A6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F19B02-4AEA-4B39-B9C5-551DEFC5C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B5010-B7CA-484C-BA22-987386FCE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10196-514D-4C4E-A4F5-F333BC13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BEEF0-1FFC-477F-8AC0-BD22E6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F2996-AB96-46BC-BDEB-B919EF98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487DA-0AB4-4706-B93A-6C64899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76E0D-48E4-4F32-8CC7-140DBF87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805EB-264C-440D-A63B-785CB58E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3A320-7A06-4BA0-9A93-69B872A8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91F60A-69F5-4BAC-ACCB-1B9D362D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1CE9F-245F-4FD9-BD44-2002A15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61656-901C-4846-992B-05C2377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140EA-4F0B-4364-A07D-8D96D344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A0EFA-ABE7-428D-A231-993AD511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03C4A-9E95-49FF-9DDD-156D2111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0062-6E03-4A52-86CB-987D9ACD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1B937-F3AA-44FA-AEFA-C6978759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A7C6D-D89A-4BE4-8EB8-6AAD019A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7C196-2E58-438C-BCB2-2B501634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111A3-30F4-4A5C-8EA7-A6F32D70E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4F061-4042-461D-94A3-1C323BE9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BB66-B629-4C56-AF12-546E77CB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99934-6EF6-4CA5-AFFE-72CF7B06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9AC4C-67E0-46E0-A175-1FC981ED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BA6CD-0FB4-4878-A40D-4FB7148E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001FC-9BFF-4143-9341-9DEDA58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1D408-D806-40D7-8B40-F94D095D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F819-B25B-4A0B-9D1B-18172919FA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C1D49-7542-4BA8-B3B6-51E90B97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14781-1ECC-4EBB-B8D5-23647983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2042-9423-42C2-90E1-2879ECF2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0199-E433-47B7-8736-375EB2CF9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B48CF-CD9A-4E56-9851-BD42FC90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 이름 </a:t>
            </a:r>
            <a:r>
              <a:rPr lang="en-US" altLang="ko-KR" dirty="0"/>
              <a:t>+ 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권오민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노현호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신시온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조동현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5/11</a:t>
            </a:r>
            <a:r>
              <a:rPr lang="ko-KR" altLang="en-US" dirty="0"/>
              <a:t>일 회의 결과에서 </a:t>
            </a:r>
            <a:r>
              <a:rPr lang="ko-KR" altLang="en-US" dirty="0" err="1"/>
              <a:t>결정된거에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임의로</a:t>
            </a:r>
            <a:r>
              <a:rPr lang="en-US" altLang="ko-KR" dirty="0"/>
              <a:t>(</a:t>
            </a:r>
            <a:r>
              <a:rPr lang="ko-KR" altLang="en-US" dirty="0" err="1"/>
              <a:t>밸런스있게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20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</a:t>
            </a:r>
            <a:r>
              <a:rPr lang="ko-KR" altLang="en-US" err="1"/>
              <a:t>한거</a:t>
            </a:r>
            <a:r>
              <a:rPr lang="ko-KR" altLang="en-US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6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선정된 토픽 </a:t>
            </a:r>
            <a:r>
              <a:rPr lang="en-US" altLang="ko-KR" dirty="0"/>
              <a:t>+ </a:t>
            </a:r>
            <a:r>
              <a:rPr lang="ko-KR" altLang="en-US" dirty="0"/>
              <a:t>프로젝트 선정된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선정된 토픽 </a:t>
            </a:r>
            <a:r>
              <a:rPr lang="en-US" altLang="ko-KR" dirty="0"/>
              <a:t>–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리더기</a:t>
            </a:r>
            <a:r>
              <a:rPr lang="en-US" altLang="ko-KR" dirty="0"/>
              <a:t>(?) or Book TTS </a:t>
            </a:r>
            <a:r>
              <a:rPr lang="ko-KR" altLang="en-US" dirty="0"/>
              <a:t>추천</a:t>
            </a:r>
            <a:r>
              <a:rPr lang="en-US" altLang="ko-KR" dirty="0"/>
              <a:t>(?)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적합한 주제이름으로 변경해도 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선정된 이유</a:t>
            </a:r>
            <a:endParaRPr lang="en-US" altLang="ko-KR" dirty="0"/>
          </a:p>
          <a:p>
            <a:r>
              <a:rPr lang="ko-KR" altLang="en-US" dirty="0"/>
              <a:t>팀원들이 기존에 책에 관심이 많았음</a:t>
            </a:r>
            <a:endParaRPr lang="en-US" altLang="ko-KR" dirty="0"/>
          </a:p>
          <a:p>
            <a:r>
              <a:rPr lang="en-US" altLang="ko-KR" dirty="0"/>
              <a:t>TTS </a:t>
            </a:r>
            <a:r>
              <a:rPr lang="ko-KR" altLang="en-US" dirty="0"/>
              <a:t>사용에 적합한 토픽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도서 구매를 하기에 용이하도록 소비자들이 서점을 가서 책을 접하지 않게 간단한 책 소개와 머리글 등을 제공하고 구매 의사가 있을 경우 구매 화면으로 이동할 수 있게 서비스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6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환경</a:t>
            </a:r>
            <a:r>
              <a:rPr lang="en-US" altLang="ko-KR" dirty="0"/>
              <a:t>, </a:t>
            </a:r>
            <a:r>
              <a:rPr lang="ko-KR" altLang="en-US" dirty="0"/>
              <a:t>사용 기수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사용언어 </a:t>
            </a:r>
            <a:r>
              <a:rPr lang="en-US" altLang="ko-KR" dirty="0"/>
              <a:t>: JAVA</a:t>
            </a:r>
          </a:p>
          <a:p>
            <a:r>
              <a:rPr lang="ko-KR" altLang="en-US" dirty="0"/>
              <a:t>라이브러리 </a:t>
            </a:r>
            <a:r>
              <a:rPr lang="en-US" altLang="ko-KR" dirty="0"/>
              <a:t>: </a:t>
            </a:r>
            <a:r>
              <a:rPr lang="ko-KR" altLang="en-US" dirty="0"/>
              <a:t>기존 자바 라이브러리</a:t>
            </a:r>
            <a:r>
              <a:rPr lang="en-US" altLang="ko-KR" dirty="0"/>
              <a:t>, </a:t>
            </a:r>
            <a:r>
              <a:rPr lang="ko-KR" altLang="en-US" dirty="0"/>
              <a:t>구글 </a:t>
            </a:r>
            <a:r>
              <a:rPr lang="en-US" altLang="ko-KR" dirty="0"/>
              <a:t>json 2.8.6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최종 제안서에서 변동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GUI(Java</a:t>
            </a:r>
            <a:r>
              <a:rPr lang="ko-KR" altLang="en-US" dirty="0"/>
              <a:t> </a:t>
            </a:r>
            <a:r>
              <a:rPr lang="en-US" altLang="ko-KR" dirty="0"/>
              <a:t>swing)</a:t>
            </a:r>
          </a:p>
          <a:p>
            <a:r>
              <a:rPr lang="en-US" altLang="ko-KR" dirty="0"/>
              <a:t>TTS(</a:t>
            </a:r>
            <a:r>
              <a:rPr lang="ko-KR" altLang="en-US" dirty="0"/>
              <a:t>네이버 클라우드 플랫폼을 이용한 </a:t>
            </a:r>
            <a:r>
              <a:rPr lang="en-US" altLang="ko-KR" dirty="0"/>
              <a:t>API)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5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00062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기능 서술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GUI</a:t>
            </a:r>
            <a:r>
              <a:rPr lang="ko-KR" altLang="en-US" dirty="0"/>
              <a:t>를 이용해서 카테고리별로 책 목록을 보여줌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로그인 기능으로 유저 특화된 서비스를 제공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유저마다 관심이는 태그를 선택 할 수 있음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유저가 선택한 책의 하이라이트 같은 부분을 </a:t>
            </a:r>
            <a:r>
              <a:rPr lang="en-US" altLang="ko-KR" dirty="0"/>
              <a:t>TTS</a:t>
            </a:r>
            <a:r>
              <a:rPr lang="ko-KR" altLang="en-US" dirty="0"/>
              <a:t>로 </a:t>
            </a:r>
            <a:r>
              <a:rPr lang="ko-KR" altLang="en-US" dirty="0" err="1"/>
              <a:t>읽어줌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유저가 </a:t>
            </a:r>
            <a:r>
              <a:rPr lang="en-US" altLang="ko-KR" dirty="0"/>
              <a:t>TTS</a:t>
            </a:r>
            <a:r>
              <a:rPr lang="ko-KR" altLang="en-US" dirty="0"/>
              <a:t>를 들은 후 구매의사가 있는지 확인 후 책 구매 사이트로 이동함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64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제안서 쓰는 사람이 </a:t>
            </a:r>
            <a:r>
              <a:rPr lang="ko-KR" altLang="en-US" dirty="0" err="1"/>
              <a:t>쓸거</a:t>
            </a:r>
            <a:r>
              <a:rPr lang="ko-KR" altLang="en-US" dirty="0"/>
              <a:t> 있으면 쓰고</a:t>
            </a:r>
            <a:r>
              <a:rPr lang="en-US" altLang="ko-KR" dirty="0"/>
              <a:t>, </a:t>
            </a:r>
            <a:r>
              <a:rPr lang="ko-KR" altLang="en-US" dirty="0"/>
              <a:t>아니면 빼고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45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3A05-D0C4-4F67-BA8C-166499A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스케쥴표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A3CB-6F23-466A-8FF1-E3210DD8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 err="1"/>
              <a:t>차회의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주제선정</a:t>
            </a:r>
            <a:r>
              <a:rPr lang="en-US" altLang="ko-KR" dirty="0"/>
              <a:t>, </a:t>
            </a:r>
            <a:r>
              <a:rPr lang="ko-KR" altLang="en-US" dirty="0"/>
              <a:t>문서 </a:t>
            </a:r>
            <a:r>
              <a:rPr lang="en-US" altLang="ko-KR" dirty="0"/>
              <a:t>: </a:t>
            </a:r>
            <a:r>
              <a:rPr lang="ko-KR" altLang="en-US" dirty="0"/>
              <a:t>역할배분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 err="1"/>
              <a:t>차회의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프로젝트 기초 초안 코딩 </a:t>
            </a:r>
            <a:r>
              <a:rPr lang="en-US" altLang="ko-KR" dirty="0"/>
              <a:t>: </a:t>
            </a:r>
            <a:r>
              <a:rPr lang="ko-KR" altLang="en-US" dirty="0"/>
              <a:t>역할분배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~5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프로젝트 제안서 구체화 </a:t>
            </a:r>
            <a:r>
              <a:rPr lang="en-US" altLang="ko-KR" dirty="0"/>
              <a:t>+ </a:t>
            </a:r>
            <a:r>
              <a:rPr lang="ko-KR" altLang="en-US" dirty="0"/>
              <a:t>작성완료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r>
              <a:rPr lang="en-US" altLang="ko-KR" dirty="0"/>
              <a:t>~ 5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</a:t>
            </a:r>
            <a:r>
              <a:rPr lang="en-US" altLang="ko-KR" dirty="0"/>
              <a:t>GUI</a:t>
            </a:r>
            <a:r>
              <a:rPr lang="ko-KR" altLang="en-US" dirty="0"/>
              <a:t>설계도 </a:t>
            </a:r>
            <a:r>
              <a:rPr lang="en-US" altLang="ko-KR" dirty="0"/>
              <a:t>+ GUI </a:t>
            </a:r>
            <a:r>
              <a:rPr lang="ko-KR" altLang="en-US" dirty="0"/>
              <a:t>프로토타입 설계 </a:t>
            </a:r>
            <a:r>
              <a:rPr lang="en-US" altLang="ko-KR" dirty="0"/>
              <a:t>+ TTS</a:t>
            </a:r>
            <a:r>
              <a:rPr lang="ko-KR" altLang="en-US" dirty="0"/>
              <a:t>기능 코딩 </a:t>
            </a:r>
            <a:r>
              <a:rPr lang="en-US" altLang="ko-KR" dirty="0"/>
              <a:t>+ </a:t>
            </a:r>
            <a:r>
              <a:rPr lang="ko-KR" altLang="en-US" dirty="0"/>
              <a:t>중간 제안서 작성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6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난이도 조절 가능</a:t>
            </a:r>
            <a:r>
              <a:rPr lang="en-US" altLang="ko-KR" dirty="0"/>
              <a:t>) + </a:t>
            </a:r>
            <a:r>
              <a:rPr lang="ko-KR" altLang="en-US" dirty="0"/>
              <a:t>코드 통합 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+ </a:t>
            </a:r>
            <a:r>
              <a:rPr lang="ko-KR" altLang="en-US" dirty="0"/>
              <a:t>최종본 </a:t>
            </a:r>
            <a:r>
              <a:rPr lang="en-US" altLang="ko-KR" dirty="0"/>
              <a:t>+ </a:t>
            </a:r>
            <a:r>
              <a:rPr lang="ko-KR" altLang="en-US" dirty="0"/>
              <a:t>프로젝트 최종보고서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1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프로젝트 제안서</vt:lpstr>
      <vt:lpstr>팀원 소개</vt:lpstr>
      <vt:lpstr>브레인 스토밍 과정</vt:lpstr>
      <vt:lpstr>선정된 토픽 + 프로젝트 선정된 이유</vt:lpstr>
      <vt:lpstr>프로젝트 개발 환경, 사용 기수</vt:lpstr>
      <vt:lpstr>프로젝트 기능 서술</vt:lpstr>
      <vt:lpstr>프로젝트 기대효과</vt:lpstr>
      <vt:lpstr>스케쥴표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</dc:title>
  <dc:creator>조 동현</dc:creator>
  <cp:lastModifiedBy>조 동현</cp:lastModifiedBy>
  <cp:revision>5</cp:revision>
  <dcterms:created xsi:type="dcterms:W3CDTF">2021-05-13T06:44:08Z</dcterms:created>
  <dcterms:modified xsi:type="dcterms:W3CDTF">2021-05-13T07:23:20Z</dcterms:modified>
</cp:coreProperties>
</file>