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초원을 흐르는 개울">
            <a:extLst>
              <a:ext uri="{FF2B5EF4-FFF2-40B4-BE49-F238E27FC236}">
                <a16:creationId xmlns:a16="http://schemas.microsoft.com/office/drawing/2014/main" id="{CC288F02-C0D8-42C1-B4B5-153968DF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1"/>
          </a:solidFill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357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4D42B4-E9E0-48CA-A124-8243B36D9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84"/>
          <a:stretch/>
        </p:blipFill>
        <p:spPr>
          <a:xfrm>
            <a:off x="6096000" y="53711"/>
            <a:ext cx="6096000" cy="6798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68ED20-6EF1-4E2C-B0CC-7B0DD151F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491"/>
            <a:ext cx="6096000" cy="67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6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4D42B4-E9E0-48CA-A124-8243B36D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3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4D42B4-E9E0-48CA-A124-8243B36D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1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4D42B4-E9E0-48CA-A124-8243B36D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6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4D42B4-E9E0-48CA-A124-8243B36D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51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emianVTI">
  <a:themeElements>
    <a:clrScheme name="AnalogousFromLightSeed_2SEEDS">
      <a:dk1>
        <a:srgbClr val="000000"/>
      </a:dk1>
      <a:lt1>
        <a:srgbClr val="FFFFFF"/>
      </a:lt1>
      <a:dk2>
        <a:srgbClr val="413224"/>
      </a:dk2>
      <a:lt2>
        <a:srgbClr val="E2E4E8"/>
      </a:lt2>
      <a:accent1>
        <a:srgbClr val="BE9D6E"/>
      </a:accent1>
      <a:accent2>
        <a:srgbClr val="CB968B"/>
      </a:accent2>
      <a:accent3>
        <a:srgbClr val="A4A472"/>
      </a:accent3>
      <a:accent4>
        <a:srgbClr val="6CA9BA"/>
      </a:accent4>
      <a:accent5>
        <a:srgbClr val="8AA2CB"/>
      </a:accent5>
      <a:accent6>
        <a:srgbClr val="7A77C2"/>
      </a:accent6>
      <a:hlink>
        <a:srgbClr val="6582AC"/>
      </a:hlink>
      <a:folHlink>
        <a:srgbClr val="7F7F7F"/>
      </a:folHlink>
    </a:clrScheme>
    <a:fontScheme name="modern love 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Microsoft GothicNeo Light</vt:lpstr>
      <vt:lpstr>Arial</vt:lpstr>
      <vt:lpstr>BohemianVTI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동현</dc:creator>
  <cp:lastModifiedBy>조 동현</cp:lastModifiedBy>
  <cp:revision>2</cp:revision>
  <dcterms:created xsi:type="dcterms:W3CDTF">2021-06-03T07:19:19Z</dcterms:created>
  <dcterms:modified xsi:type="dcterms:W3CDTF">2021-06-03T07:37:52Z</dcterms:modified>
</cp:coreProperties>
</file>