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3B294-A707-4426-A346-A621F8593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7DB3CB-4C5E-464E-AD4B-2F07FA17F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BDECEA-5D3B-49B6-9D1D-1E9A098FC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B136-264E-449C-A798-FE92F0A2338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3F14A0-797B-4CD6-AFD5-9BA96C84D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C53A13-CE61-4E4A-8394-5510017C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7CD4B-5A80-4D49-953D-A88C24B07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31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B87A9-4F20-459C-95AA-20E8A644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E75319-849F-4686-8AE3-258F3EEFA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794C5-E0CA-4624-A8D2-623C0140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B136-264E-449C-A798-FE92F0A2338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23BA9F-07D9-457E-9AFC-AE18AD8A2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C6EF0F-1D8E-4AB7-8887-D2A50BBD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7CD4B-5A80-4D49-953D-A88C24B07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99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8D0DFD-C9EA-4C57-817B-B583F8C62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501F9D-2354-4EAA-9B9C-5D0A4A0B1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9EDC-A62C-4438-9DEB-2EA0E9F91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B136-264E-449C-A798-FE92F0A2338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08185-D185-4BC0-B24F-A134F62A7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7FCFD-4A3D-4509-BFF3-5B3DC6B2A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7CD4B-5A80-4D49-953D-A88C24B07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43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8AE62-8E30-4EB1-8216-EB852DE0F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0D1A21-4EF0-41FF-8B7B-B3176DCFF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DCDAF1-5AED-482B-81BA-3CBF32A74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B136-264E-449C-A798-FE92F0A2338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812A5D-145F-4797-9F2E-74AD783F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E5BFEE-4605-4F2D-8B64-8245319F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7CD4B-5A80-4D49-953D-A88C24B07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39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C79EF-D0B7-4FBF-A59E-817AB0B08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1912D2-0A91-4572-8024-DCC2B56A2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F7F8C-619D-40A3-A4D1-7556B1085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B136-264E-449C-A798-FE92F0A2338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3C2AE-4A99-4568-9094-C73F7B456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A13F32-8BB5-4153-BA30-80D5C86AA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7CD4B-5A80-4D49-953D-A88C24B07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76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1100-7514-4D9B-977D-30D4C0BE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666517-657C-4E8E-BA60-7D94BF667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38C9CF-B504-4C91-90DD-6A1B76D4A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596EC3-B16A-42B8-9910-5DF37DE53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B136-264E-449C-A798-FE92F0A2338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EE6EC3-2826-426E-8B6F-416779C24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280E47-5771-4F97-933D-5FA3F6C6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7CD4B-5A80-4D49-953D-A88C24B07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4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66475-CBAD-4555-B438-0CD02BFB5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215CF0-7C5E-48B4-8C38-63EC74FD9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CE592A-7183-45C3-9271-978B72FA3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2531D2-9DFE-4A65-A6E7-114D07B8E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2FEC26-1310-482D-AD72-D6C070840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C5D5CE-85FA-43CC-9FA5-09113A38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B136-264E-449C-A798-FE92F0A2338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0564D1-83E8-4CDE-9594-9C123DCE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CFD39F-C3FD-43AA-838E-74EA6FF7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7CD4B-5A80-4D49-953D-A88C24B07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02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F4A2A-30EB-4E0A-A16B-23114BA9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785A26-9979-4DCC-8FF3-7856E0337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B136-264E-449C-A798-FE92F0A2338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8DB57C-F8D3-4722-8686-7C3DB54B0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C550FE-BF65-49B2-BE83-3B6CD66C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7CD4B-5A80-4D49-953D-A88C24B07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29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9A7417-962C-42D6-AC4B-34FC042F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B136-264E-449C-A798-FE92F0A2338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635CA2-0D92-410F-863C-268A9AD8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ED89A7-4432-4B08-9612-A695D266D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7CD4B-5A80-4D49-953D-A88C24B07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37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FA4CF-C276-493E-8EBC-5F721AA4E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5A34FB-7258-423C-9053-7F1A483FB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E8C9D5-B31E-4735-9735-142E45F16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6CD888-A732-44A5-83B6-2AA9703D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B136-264E-449C-A798-FE92F0A2338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D9FC0F-37CB-4A27-8439-CC80AAFF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D772DD-54A1-45E4-9A0B-53AF25D3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7CD4B-5A80-4D49-953D-A88C24B07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94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03F46-0C57-4553-ABF2-B06BE0CC8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3D58CD-7323-4A8A-BDB9-79717C612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BFAA61-DEE1-44AC-85F7-7559DCB9F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374FDF-2640-433B-9892-BCA62A75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B136-264E-449C-A798-FE92F0A2338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AFDB3A-D21A-4EAA-B612-67D98CD0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12DC3F-315F-421C-AE24-4A7382F6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7CD4B-5A80-4D49-953D-A88C24B07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26609E-3C08-4840-BA3E-C36C9F2D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9AE254-20B3-4989-A7F7-93AC22BB6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CC483-A738-4A3E-9DF1-824125061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6B136-264E-449C-A798-FE92F0A2338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E0A6F-1168-4D6C-A38E-7D5A7CC01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83676-6E4A-4C4C-8D8F-62929E07D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7CD4B-5A80-4D49-953D-A88C24B07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76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7DDB2-5720-4CE5-964C-CA0281DAD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중간 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9D894F-9E83-40C3-BF24-87B948DA6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4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9FE95-73A7-4F2A-98CA-38561EEE8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 </a:t>
            </a:r>
            <a:r>
              <a:rPr lang="ko-KR" altLang="en-US" dirty="0"/>
              <a:t>도안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E83305-CB6F-4ECC-A20B-2A4501CBD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시온 </a:t>
            </a:r>
            <a:r>
              <a:rPr lang="en-US" altLang="ko-KR" dirty="0"/>
              <a:t>– PPT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D73DB-0DCA-44F8-9823-7A4DDBA8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</a:t>
            </a:r>
            <a:r>
              <a:rPr lang="ko-KR" altLang="en-US" dirty="0"/>
              <a:t> 프로토타입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9D5A12-EC23-4814-A020-86D8DFF34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현호 프로토타입 코드 캡쳐</a:t>
            </a:r>
          </a:p>
        </p:txBody>
      </p:sp>
    </p:spTree>
    <p:extLst>
      <p:ext uri="{BB962C8B-B14F-4D97-AF65-F5344CB8AC3E}">
        <p14:creationId xmlns:p14="http://schemas.microsoft.com/office/powerpoint/2010/main" val="3689668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E9509-EC78-409F-92F5-092A18DD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TTS Sample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2D681-1C0C-4A1E-96AF-A9ABB593A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 캡쳐 </a:t>
            </a:r>
            <a:r>
              <a:rPr lang="en-US" altLang="ko-KR" dirty="0"/>
              <a:t>– </a:t>
            </a:r>
            <a:r>
              <a:rPr lang="ko-KR" altLang="en-US" dirty="0"/>
              <a:t>결과 음성파일 첨부</a:t>
            </a:r>
          </a:p>
        </p:txBody>
      </p:sp>
    </p:spTree>
    <p:extLst>
      <p:ext uri="{BB962C8B-B14F-4D97-AF65-F5344CB8AC3E}">
        <p14:creationId xmlns:p14="http://schemas.microsoft.com/office/powerpoint/2010/main" val="276553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</Words>
  <Application>Microsoft Office PowerPoint</Application>
  <PresentationFormat>와이드스크린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중간 보고서</vt:lpstr>
      <vt:lpstr>GUI 도안</vt:lpstr>
      <vt:lpstr>GUI 프로토타입</vt:lpstr>
      <vt:lpstr>TTS Sample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중간 보고서</dc:title>
  <dc:creator>조 동현</dc:creator>
  <cp:lastModifiedBy>조 동현</cp:lastModifiedBy>
  <cp:revision>2</cp:revision>
  <dcterms:created xsi:type="dcterms:W3CDTF">2021-05-24T09:39:28Z</dcterms:created>
  <dcterms:modified xsi:type="dcterms:W3CDTF">2021-05-24T09:48:50Z</dcterms:modified>
</cp:coreProperties>
</file>