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8" r:id="rId4"/>
    <p:sldId id="262" r:id="rId5"/>
    <p:sldId id="260" r:id="rId6"/>
    <p:sldId id="272" r:id="rId7"/>
    <p:sldId id="271" r:id="rId8"/>
    <p:sldId id="263" r:id="rId9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형관" initials="김형" lastIdx="1" clrIdx="0">
    <p:extLst>
      <p:ext uri="{19B8F6BF-5375-455C-9EA6-DF929625EA0E}">
        <p15:presenceInfo xmlns:p15="http://schemas.microsoft.com/office/powerpoint/2012/main" userId="31d5d16fe27553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2071" autoAdjust="0"/>
  </p:normalViewPr>
  <p:slideViewPr>
    <p:cSldViewPr snapToObjects="1" showGuides="1">
      <p:cViewPr varScale="1">
        <p:scale>
          <a:sx n="86" d="100"/>
          <a:sy n="86" d="100"/>
        </p:scale>
        <p:origin x="930" y="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이번 시스템 프로그래밍 팀프로젝트 발표를 맡은 </a:t>
            </a:r>
            <a:r>
              <a:rPr lang="en-US" altLang="ko-KR" dirty="0"/>
              <a:t>1</a:t>
            </a:r>
            <a:r>
              <a:rPr lang="ko-KR" altLang="en-US" dirty="0"/>
              <a:t>팀 조동현입니다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고생해준 우리 팀원들에게 감사의 인사 전하며 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9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팀원 소개 프로그램과 주요기능 설명</a:t>
            </a:r>
            <a:r>
              <a:rPr lang="en-US" altLang="ko-KR" dirty="0"/>
              <a:t>,</a:t>
            </a:r>
            <a:r>
              <a:rPr lang="ko-KR" altLang="en-US" dirty="0"/>
              <a:t> 그리고 시연 영상 마지막으로 팀 피드백 순서로 발표를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5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컴퓨터학부 김민수</a:t>
            </a:r>
            <a:r>
              <a:rPr lang="en-US" altLang="ko-KR" dirty="0"/>
              <a:t>, </a:t>
            </a:r>
            <a:r>
              <a:rPr lang="ko-KR" altLang="en-US" dirty="0" err="1"/>
              <a:t>김형관</a:t>
            </a:r>
            <a:r>
              <a:rPr lang="en-US" altLang="ko-KR" dirty="0"/>
              <a:t>,</a:t>
            </a:r>
            <a:r>
              <a:rPr lang="ko-KR" altLang="en-US" dirty="0"/>
              <a:t> 조동현 </a:t>
            </a:r>
            <a:r>
              <a:rPr lang="en-US" altLang="ko-KR" dirty="0"/>
              <a:t>3</a:t>
            </a:r>
            <a:r>
              <a:rPr lang="ko-KR" altLang="en-US" dirty="0"/>
              <a:t>인으로 구성되어 있습니다</a:t>
            </a:r>
            <a:r>
              <a:rPr lang="en-US" altLang="ko-KR" dirty="0"/>
              <a:t>. //</a:t>
            </a:r>
            <a:r>
              <a:rPr lang="ko-KR" altLang="en-US" dirty="0"/>
              <a:t> 각자의 역할을 </a:t>
            </a:r>
            <a:r>
              <a:rPr lang="ko-KR" altLang="en-US" dirty="0" err="1"/>
              <a:t>나눴다만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항상 설계부터 코딩까지 </a:t>
            </a:r>
            <a:r>
              <a:rPr lang="en-US" altLang="ko-KR" dirty="0"/>
              <a:t>/ </a:t>
            </a:r>
            <a:r>
              <a:rPr lang="ko-KR" altLang="en-US" dirty="0"/>
              <a:t>오프라인</a:t>
            </a:r>
            <a:r>
              <a:rPr lang="en-US" altLang="ko-KR" dirty="0"/>
              <a:t>, </a:t>
            </a:r>
            <a:r>
              <a:rPr lang="ko-KR" altLang="en-US" dirty="0"/>
              <a:t>온라인으로 모여서 진행했기에 </a:t>
            </a:r>
            <a:r>
              <a:rPr lang="en-US" altLang="ko-KR" dirty="0"/>
              <a:t>/ </a:t>
            </a:r>
            <a:r>
              <a:rPr lang="ko-KR" altLang="en-US" dirty="0"/>
              <a:t>프로그램 전반적인 부분에 있어 모든 팀원이 골고루 참여하였습니다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다음으론 프로그램 설명 부분입니다</a:t>
            </a:r>
            <a:r>
              <a:rPr lang="en-US" altLang="ko-KR" dirty="0"/>
              <a:t>. // </a:t>
            </a:r>
            <a:r>
              <a:rPr lang="ko-KR" altLang="en-US" dirty="0"/>
              <a:t>그림의 코드는 프로그램의 코드 길이가 </a:t>
            </a:r>
            <a:r>
              <a:rPr lang="ko-KR" altLang="en-US" dirty="0" err="1"/>
              <a:t>길다보니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중요한 기능을 담당하고 있는 부분을 추상화한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저희 프로그램은 </a:t>
            </a:r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/ </a:t>
            </a:r>
            <a:r>
              <a:rPr lang="en-US" altLang="ko-KR" dirty="0" err="1"/>
              <a:t>client.c</a:t>
            </a:r>
            <a:r>
              <a:rPr lang="en-US" altLang="ko-KR" dirty="0"/>
              <a:t> </a:t>
            </a:r>
            <a:r>
              <a:rPr lang="ko-KR" altLang="en-US" dirty="0"/>
              <a:t>파일로 이루어져 있으며</a:t>
            </a:r>
            <a:endParaRPr lang="en-US" altLang="ko-KR" dirty="0"/>
          </a:p>
          <a:p>
            <a:r>
              <a:rPr lang="en-US" altLang="ko-KR" dirty="0" err="1"/>
              <a:t>Server.c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서버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이 함수는 서버의 채팅을 클라이언트 모두에게 전해줍니다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ko-KR" altLang="en-US" dirty="0" err="1"/>
              <a:t>챗</a:t>
            </a:r>
            <a:r>
              <a:rPr lang="ko-KR" altLang="en-US" dirty="0"/>
              <a:t> 함수도 쓰레드로 실행이 되며 </a:t>
            </a:r>
            <a:r>
              <a:rPr lang="en-US" altLang="ko-KR" dirty="0"/>
              <a:t>/ </a:t>
            </a:r>
            <a:r>
              <a:rPr lang="ko-KR" altLang="en-US" dirty="0"/>
              <a:t>클라이언트의 접속을 받고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모든 클라이언트에게 전송해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서버 함수는 마피아 게임이 진행되는 파트입니다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 err="1"/>
              <a:t>쩜</a:t>
            </a:r>
            <a:r>
              <a:rPr lang="en-US" altLang="ko-KR" dirty="0"/>
              <a:t>c </a:t>
            </a:r>
            <a:r>
              <a:rPr lang="ko-KR" altLang="en-US" dirty="0"/>
              <a:t>에서는 </a:t>
            </a:r>
            <a:r>
              <a:rPr lang="en-US" altLang="ko-KR" dirty="0"/>
              <a:t>/ </a:t>
            </a:r>
            <a:r>
              <a:rPr lang="ko-KR" altLang="en-US" dirty="0"/>
              <a:t>쓰레드 클라이언트 라이트 라는 함수가 쓰레드로 실행되며 </a:t>
            </a:r>
            <a:r>
              <a:rPr lang="en-US" altLang="ko-KR" dirty="0"/>
              <a:t>/ </a:t>
            </a:r>
            <a:r>
              <a:rPr lang="ko-KR" altLang="en-US" dirty="0"/>
              <a:t>클라이언트가 친 채팅을 서버로 전송해줍니다 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라는 함수는 서버와 </a:t>
            </a:r>
            <a:r>
              <a:rPr lang="ko-KR" altLang="en-US" dirty="0" err="1"/>
              <a:t>연결을하고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서버로부터 받은 데이터를 클라이언트의 모니터에 출력해줍니다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주요기능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사용자간 채팅을 위해선 </a:t>
            </a:r>
            <a:r>
              <a:rPr lang="en-US" altLang="ko-KR" dirty="0"/>
              <a:t>/ </a:t>
            </a:r>
            <a:r>
              <a:rPr lang="ko-KR" altLang="en-US" dirty="0"/>
              <a:t>서버와 클라이언트의 연결이 필요해서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  <a:r>
              <a:rPr lang="en-US" altLang="ko-KR" dirty="0"/>
              <a:t>Socket </a:t>
            </a:r>
            <a:r>
              <a:rPr lang="ko-KR" altLang="en-US" dirty="0"/>
              <a:t>통신을 활용하였고</a:t>
            </a:r>
            <a:r>
              <a:rPr lang="en-US" altLang="ko-KR" dirty="0"/>
              <a:t>,</a:t>
            </a:r>
            <a:r>
              <a:rPr lang="ko-KR" altLang="en-US" dirty="0"/>
              <a:t> 연결 후에 스트링을 주고 받아야 채팅이 되기에 </a:t>
            </a:r>
            <a:r>
              <a:rPr lang="en-US" altLang="ko-KR" dirty="0"/>
              <a:t>/ </a:t>
            </a:r>
            <a:r>
              <a:rPr lang="ko-KR" altLang="en-US" dirty="0"/>
              <a:t>베이직 </a:t>
            </a:r>
            <a:r>
              <a:rPr lang="ko-KR" altLang="en-US" dirty="0" err="1"/>
              <a:t>시스템콜인</a:t>
            </a:r>
            <a:r>
              <a:rPr lang="ko-KR" altLang="en-US" dirty="0"/>
              <a:t> </a:t>
            </a:r>
            <a:r>
              <a:rPr lang="en-US" altLang="ko-KR" dirty="0"/>
              <a:t>read write</a:t>
            </a:r>
            <a:r>
              <a:rPr lang="ko-KR" altLang="en-US" dirty="0"/>
              <a:t>를 활용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채팅과 동시에 </a:t>
            </a:r>
            <a:r>
              <a:rPr lang="en-US" altLang="ko-KR" dirty="0"/>
              <a:t>// </a:t>
            </a:r>
            <a:r>
              <a:rPr lang="ko-KR" altLang="en-US" dirty="0"/>
              <a:t>마피아 게임기능이 함께 </a:t>
            </a:r>
            <a:r>
              <a:rPr lang="ko-KR" altLang="en-US" dirty="0" err="1"/>
              <a:t>작동해야하기에</a:t>
            </a:r>
            <a:r>
              <a:rPr lang="ko-KR" altLang="en-US" dirty="0"/>
              <a:t> </a:t>
            </a:r>
            <a:r>
              <a:rPr lang="en-US" altLang="ko-KR" dirty="0"/>
              <a:t>/ thread 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블락킹</a:t>
            </a:r>
            <a:r>
              <a:rPr lang="ko-KR" altLang="en-US" dirty="0"/>
              <a:t> 모드에선 </a:t>
            </a:r>
            <a:r>
              <a:rPr lang="en-US" altLang="ko-KR" dirty="0"/>
              <a:t>/</a:t>
            </a:r>
            <a:r>
              <a:rPr lang="ko-KR" altLang="en-US" dirty="0"/>
              <a:t>서버가 </a:t>
            </a:r>
            <a:r>
              <a:rPr lang="en-US" altLang="ko-KR" dirty="0"/>
              <a:t>accept </a:t>
            </a:r>
            <a:r>
              <a:rPr lang="ko-KR" altLang="en-US" dirty="0"/>
              <a:t>부분에서 유저가 올 때까지 기다리기 때문에 </a:t>
            </a:r>
            <a:r>
              <a:rPr lang="en-US" altLang="ko-KR" dirty="0"/>
              <a:t>// </a:t>
            </a:r>
            <a:r>
              <a:rPr lang="en-US" altLang="ko-KR" dirty="0" err="1"/>
              <a:t>fcntl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/>
              <a:t>통해</a:t>
            </a:r>
            <a:r>
              <a:rPr lang="en-US" altLang="ko-KR" dirty="0"/>
              <a:t>”</a:t>
            </a:r>
            <a:r>
              <a:rPr lang="ko-KR" altLang="en-US" dirty="0"/>
              <a:t> 논 </a:t>
            </a:r>
            <a:r>
              <a:rPr lang="ko-KR" altLang="en-US" dirty="0" err="1"/>
              <a:t>블락킹</a:t>
            </a:r>
            <a:r>
              <a:rPr lang="ko-KR" altLang="en-US" dirty="0"/>
              <a:t> 플래그를 활용했습니다</a:t>
            </a:r>
            <a:r>
              <a:rPr lang="en-US" altLang="ko-KR" dirty="0"/>
              <a:t>.//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주요기능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사용자간 채팅을 위해선 </a:t>
            </a:r>
            <a:r>
              <a:rPr lang="en-US" altLang="ko-KR" dirty="0"/>
              <a:t>/ </a:t>
            </a:r>
            <a:r>
              <a:rPr lang="ko-KR" altLang="en-US" dirty="0"/>
              <a:t>서버와 클라이언트의 연결이 필요해서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  <a:r>
              <a:rPr lang="en-US" altLang="ko-KR" dirty="0"/>
              <a:t>Socket </a:t>
            </a:r>
            <a:r>
              <a:rPr lang="ko-KR" altLang="en-US" dirty="0"/>
              <a:t>통신을 활용하였고</a:t>
            </a:r>
            <a:r>
              <a:rPr lang="en-US" altLang="ko-KR" dirty="0"/>
              <a:t>,</a:t>
            </a:r>
            <a:r>
              <a:rPr lang="ko-KR" altLang="en-US" dirty="0"/>
              <a:t> 연결 후에 스트링을 주고 받아야 채팅이 되기에 </a:t>
            </a:r>
            <a:r>
              <a:rPr lang="en-US" altLang="ko-KR" dirty="0"/>
              <a:t>/ </a:t>
            </a:r>
            <a:r>
              <a:rPr lang="ko-KR" altLang="en-US" dirty="0"/>
              <a:t>베이직 </a:t>
            </a:r>
            <a:r>
              <a:rPr lang="ko-KR" altLang="en-US" dirty="0" err="1"/>
              <a:t>시스템콜인</a:t>
            </a:r>
            <a:r>
              <a:rPr lang="ko-KR" altLang="en-US" dirty="0"/>
              <a:t> </a:t>
            </a:r>
            <a:r>
              <a:rPr lang="en-US" altLang="ko-KR" dirty="0"/>
              <a:t>read write</a:t>
            </a:r>
            <a:r>
              <a:rPr lang="ko-KR" altLang="en-US" dirty="0"/>
              <a:t>를 활용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채팅과 동시에 </a:t>
            </a:r>
            <a:r>
              <a:rPr lang="en-US" altLang="ko-KR" dirty="0"/>
              <a:t>// </a:t>
            </a:r>
            <a:r>
              <a:rPr lang="ko-KR" altLang="en-US" dirty="0"/>
              <a:t>마피아 게임기능이 함께 </a:t>
            </a:r>
            <a:r>
              <a:rPr lang="ko-KR" altLang="en-US" dirty="0" err="1"/>
              <a:t>작동해야하기에</a:t>
            </a:r>
            <a:r>
              <a:rPr lang="ko-KR" altLang="en-US" dirty="0"/>
              <a:t> </a:t>
            </a:r>
            <a:r>
              <a:rPr lang="en-US" altLang="ko-KR" dirty="0"/>
              <a:t>/ thread 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블락킹</a:t>
            </a:r>
            <a:r>
              <a:rPr lang="ko-KR" altLang="en-US" dirty="0"/>
              <a:t> 모드에선 </a:t>
            </a:r>
            <a:r>
              <a:rPr lang="en-US" altLang="ko-KR" dirty="0"/>
              <a:t>/</a:t>
            </a:r>
            <a:r>
              <a:rPr lang="ko-KR" altLang="en-US" dirty="0"/>
              <a:t>서버가 </a:t>
            </a:r>
            <a:r>
              <a:rPr lang="en-US" altLang="ko-KR" dirty="0"/>
              <a:t>accept </a:t>
            </a:r>
            <a:r>
              <a:rPr lang="ko-KR" altLang="en-US" dirty="0"/>
              <a:t>부분에서 유저가 올 때까지 기다리기 때문에 </a:t>
            </a:r>
            <a:r>
              <a:rPr lang="en-US" altLang="ko-KR" dirty="0"/>
              <a:t>// </a:t>
            </a:r>
            <a:r>
              <a:rPr lang="en-US" altLang="ko-KR" dirty="0" err="1"/>
              <a:t>fcntl</a:t>
            </a:r>
            <a:r>
              <a:rPr lang="ko-KR" altLang="en-US" dirty="0"/>
              <a:t>을 </a:t>
            </a:r>
            <a:r>
              <a:rPr lang="en-US" altLang="ko-KR" dirty="0"/>
              <a:t>“</a:t>
            </a:r>
            <a:r>
              <a:rPr lang="ko-KR" altLang="en-US" dirty="0"/>
              <a:t>통해</a:t>
            </a:r>
            <a:r>
              <a:rPr lang="en-US" altLang="ko-KR" dirty="0"/>
              <a:t>”</a:t>
            </a:r>
            <a:r>
              <a:rPr lang="ko-KR" altLang="en-US" dirty="0"/>
              <a:t> 논 </a:t>
            </a:r>
            <a:r>
              <a:rPr lang="ko-KR" altLang="en-US" dirty="0" err="1"/>
              <a:t>블락킹</a:t>
            </a:r>
            <a:r>
              <a:rPr lang="ko-KR" altLang="en-US" dirty="0"/>
              <a:t> 플래그를 활용했습니다</a:t>
            </a:r>
            <a:r>
              <a:rPr lang="en-US" altLang="ko-KR" dirty="0"/>
              <a:t>.//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7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0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준비한 내용은 여기까지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5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572000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4535" y="3140968"/>
            <a:ext cx="3131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프로그래밍 프로젝트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6502" y="3429000"/>
            <a:ext cx="374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마피아게임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986966-B959-4E2E-BEFC-348B6762165D}"/>
              </a:ext>
            </a:extLst>
          </p:cNvPr>
          <p:cNvSpPr txBox="1"/>
          <p:nvPr/>
        </p:nvSpPr>
        <p:spPr>
          <a:xfrm>
            <a:off x="4572009" y="5629399"/>
            <a:ext cx="417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★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1/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2/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프로그램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주요기능 설명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3/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시연 영상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4/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룰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ELEC462001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0D675B-071C-487C-9BFB-0958713133F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말랑말랑 Bold" panose="020F0803000000000000" pitchFamily="50" charset="-127"/>
                <a:ea typeface="말랑말랑 Bold" panose="020F0803000000000000" pitchFamily="50" charset="-127"/>
              </a:rPr>
              <a:t>팀원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B271AD-94D6-4E5A-BF7A-4F7F3D1FA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41" y="1721162"/>
            <a:ext cx="1995870" cy="1995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6B973-4DE9-4FAD-A2C4-6F7E9B271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15" y="1721162"/>
            <a:ext cx="1995870" cy="1995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C1231D-B9C1-4022-B201-C3F6BA90D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89" y="1721162"/>
            <a:ext cx="1995870" cy="19958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C1B90B-07E6-4EEF-851A-537C25001FEA}"/>
              </a:ext>
            </a:extLst>
          </p:cNvPr>
          <p:cNvSpPr txBox="1"/>
          <p:nvPr/>
        </p:nvSpPr>
        <p:spPr>
          <a:xfrm>
            <a:off x="-180528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김민수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Socket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채팅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31D5F-75A2-4651-B269-750C54B4390C}"/>
              </a:ext>
            </a:extLst>
          </p:cNvPr>
          <p:cNvSpPr txBox="1"/>
          <p:nvPr/>
        </p:nvSpPr>
        <p:spPr>
          <a:xfrm>
            <a:off x="3064198" y="4268661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김형관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룰 정립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게임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DE6A-B7B0-4C2F-BA9F-0E5F6AFE8D37}"/>
              </a:ext>
            </a:extLst>
          </p:cNvPr>
          <p:cNvSpPr txBox="1"/>
          <p:nvPr/>
        </p:nvSpPr>
        <p:spPr>
          <a:xfrm>
            <a:off x="6308924" y="4268716"/>
            <a:ext cx="288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컴퓨터학부 조동현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기존 코드에 쓰레드 구현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algn="ctr"/>
            <a:r>
              <a:rPr lang="ko-KR" altLang="en-US" b="1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디자인</a:t>
            </a:r>
            <a:endParaRPr lang="en-US" altLang="ko-KR" b="1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EF78B28-F168-4F4E-ABCE-E32AF29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추상화한 코드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EC2ACD-221D-4EC8-B89B-8DA1D3E37F90}"/>
              </a:ext>
            </a:extLst>
          </p:cNvPr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설명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2F721D1-C06A-499B-9965-83F2E042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0" y="3148589"/>
            <a:ext cx="3314700" cy="130302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3634A1D-71E4-4DCB-B6E0-821554F7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824739"/>
            <a:ext cx="462534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F6A4-DB18-48F7-940A-211C81F15724}"/>
              </a:ext>
            </a:extLst>
          </p:cNvPr>
          <p:cNvSpPr txBox="1"/>
          <p:nvPr/>
        </p:nvSpPr>
        <p:spPr>
          <a:xfrm>
            <a:off x="467544" y="1551563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사용자간 채팅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Socket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통신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마피아 게임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채팅과 동시에 실행하기 위해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thread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유저간 스트링 전송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Basic System call (read, write)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 다중 접속 기능</a:t>
            </a:r>
            <a:endParaRPr lang="en-US" altLang="ko-KR" sz="28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fcntl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을 통해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Non-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Blockig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flag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F6A4-DB18-48F7-940A-211C81F15724}"/>
              </a:ext>
            </a:extLst>
          </p:cNvPr>
          <p:cNvSpPr txBox="1"/>
          <p:nvPr/>
        </p:nvSpPr>
        <p:spPr>
          <a:xfrm>
            <a:off x="467544" y="1551563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사용자간 채팅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Socket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통신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마피아 게임 기능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채팅과 동시에 실행하기 위해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thread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유저간 스트링 전송</a:t>
            </a:r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Basic System call (read, write)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endParaRPr lang="en-US" altLang="ko-KR" sz="24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유저 다중 접속 기능</a:t>
            </a:r>
            <a:endParaRPr lang="en-US" altLang="ko-KR" sz="2800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  <a:p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-&gt; 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fcntl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을 통해 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Non-</a:t>
            </a:r>
            <a:r>
              <a:rPr lang="en-US" altLang="ko-KR" dirty="0" err="1">
                <a:latin typeface="말랑말랑 Bold" panose="020F0803000000000000" pitchFamily="50" charset="-127"/>
                <a:ea typeface="말랑말랑 Bold" panose="020F0803000000000000" pitchFamily="50" charset="-127"/>
              </a:rPr>
              <a:t>Blockig</a:t>
            </a:r>
            <a:r>
              <a:rPr lang="en-US" altLang="ko-KR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 flag </a:t>
            </a:r>
            <a:r>
              <a:rPr lang="ko-KR" altLang="en-US" dirty="0">
                <a:latin typeface="말랑말랑 Bold" panose="020F0803000000000000" pitchFamily="50" charset="-127"/>
                <a:ea typeface="말랑말랑 Bold" panose="020F0803000000000000" pitchFamily="50" charset="-127"/>
              </a:rPr>
              <a:t>활용</a:t>
            </a:r>
            <a:endParaRPr lang="en-US" altLang="ko-KR" dirty="0">
              <a:latin typeface="말랑말랑 Bold" panose="020F0803000000000000" pitchFamily="50" charset="-127"/>
              <a:ea typeface="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</a:p>
        </p:txBody>
      </p: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6E319C-575F-4199-A77C-A0EE5C14A5D7}"/>
              </a:ext>
            </a:extLst>
          </p:cNvPr>
          <p:cNvSpPr/>
          <p:nvPr/>
        </p:nvSpPr>
        <p:spPr>
          <a:xfrm>
            <a:off x="3023828" y="1988840"/>
            <a:ext cx="3096344" cy="30963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1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0" y="33265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01FA6-DF5A-4E3A-AF32-4DE592F17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43319" y="1656350"/>
            <a:ext cx="5212079" cy="521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7FB05-E65A-48A8-8F37-5A5D58F1C4B7}"/>
              </a:ext>
            </a:extLst>
          </p:cNvPr>
          <p:cNvSpPr txBox="1"/>
          <p:nvPr/>
        </p:nvSpPr>
        <p:spPr>
          <a:xfrm>
            <a:off x="-6081" y="213285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“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들여쓰기를 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4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단계 이상 한다면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어짜피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망친거니깐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프로그램 처음부터 다시 짜라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.” –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리누스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i="0" dirty="0" err="1">
                <a:solidFill>
                  <a:srgbClr val="1E1E1E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토발즈</a:t>
            </a:r>
            <a:endParaRPr lang="en-US" altLang="ko-KR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523</Words>
  <Application>Microsoft Office PowerPoint</Application>
  <PresentationFormat>화면 슬라이드 쇼(4:3)</PresentationFormat>
  <Paragraphs>83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말랑말랑 Bold</vt:lpstr>
      <vt:lpstr>Arial</vt:lpstr>
      <vt:lpstr>나눔고딕 ExtraBold</vt:lpstr>
      <vt:lpstr>맑은 고딕</vt:lpstr>
      <vt:lpstr>궁서체</vt:lpstr>
      <vt:lpstr>Office 테마</vt:lpstr>
      <vt:lpstr>PowerPoint 프레젠테이션</vt:lpstr>
      <vt:lpstr>PowerPoint 프레젠테이션</vt:lpstr>
      <vt:lpstr>PowerPoint 프레젠테이션</vt:lpstr>
      <vt:lpstr>추상화한 코드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김 형관</cp:lastModifiedBy>
  <cp:revision>65</cp:revision>
  <dcterms:created xsi:type="dcterms:W3CDTF">2016-04-02T13:07:11Z</dcterms:created>
  <dcterms:modified xsi:type="dcterms:W3CDTF">2020-12-11T21:19:24Z</dcterms:modified>
</cp:coreProperties>
</file>