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8" r:id="rId4"/>
    <p:sldId id="262" r:id="rId5"/>
    <p:sldId id="260" r:id="rId6"/>
    <p:sldId id="272" r:id="rId7"/>
    <p:sldId id="273" r:id="rId8"/>
    <p:sldId id="269" r:id="rId9"/>
    <p:sldId id="270" r:id="rId10"/>
    <p:sldId id="274" r:id="rId11"/>
    <p:sldId id="271" r:id="rId12"/>
    <p:sldId id="263" r:id="rId13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형관" initials="김형" lastIdx="1" clrIdx="0">
    <p:extLst>
      <p:ext uri="{19B8F6BF-5375-455C-9EA6-DF929625EA0E}">
        <p15:presenceInfo xmlns:p15="http://schemas.microsoft.com/office/powerpoint/2012/main" userId="31d5d16fe27553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2071" autoAdjust="0"/>
  </p:normalViewPr>
  <p:slideViewPr>
    <p:cSldViewPr snapToObjects="1" showGuides="1">
      <p:cViewPr varScale="1">
        <p:scale>
          <a:sx n="86" d="100"/>
          <a:sy n="86" d="100"/>
        </p:scale>
        <p:origin x="1818" y="84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이번 시스템 프로그래밍 팀프로젝트 발표를 맡은 </a:t>
            </a:r>
            <a:r>
              <a:rPr lang="en-US" altLang="ko-KR" dirty="0"/>
              <a:t>1</a:t>
            </a:r>
            <a:r>
              <a:rPr lang="ko-KR" altLang="en-US" dirty="0"/>
              <a:t>팀 조동현입니다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고생해준 우리 팀원들에게 감사의 인사 전하며 발표를 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93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투표가 끝나면 </a:t>
            </a:r>
            <a:r>
              <a:rPr lang="ko-KR" altLang="en-US" dirty="0" err="1"/>
              <a:t>밤이되고</a:t>
            </a:r>
            <a:r>
              <a:rPr lang="ko-KR" altLang="en-US" dirty="0"/>
              <a:t> 밤에는 마피아</a:t>
            </a:r>
            <a:r>
              <a:rPr lang="en-US" altLang="ko-KR" dirty="0"/>
              <a:t>, </a:t>
            </a:r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경찰들의 활동이 시작되며 이들의 활동이 </a:t>
            </a:r>
            <a:r>
              <a:rPr lang="ko-KR" altLang="en-US" dirty="0" err="1"/>
              <a:t>끝날때까지</a:t>
            </a:r>
            <a:r>
              <a:rPr lang="ko-KR" altLang="en-US" dirty="0"/>
              <a:t> 밤은 지속됩니다</a:t>
            </a:r>
            <a:r>
              <a:rPr lang="en-US" altLang="ko-KR" dirty="0"/>
              <a:t>. </a:t>
            </a:r>
            <a:r>
              <a:rPr lang="ko-KR" altLang="en-US" dirty="0"/>
              <a:t>그리고 밤이 끝나면 다시 </a:t>
            </a:r>
            <a:r>
              <a:rPr lang="ko-KR" altLang="en-US" dirty="0" err="1"/>
              <a:t>낮이되고</a:t>
            </a:r>
            <a:r>
              <a:rPr lang="ko-KR" altLang="en-US" dirty="0"/>
              <a:t> 마피아 혹은 </a:t>
            </a:r>
            <a:r>
              <a:rPr lang="ko-KR" altLang="en-US" dirty="0" err="1"/>
              <a:t>시민측이</a:t>
            </a:r>
            <a:r>
              <a:rPr lang="ko-KR" altLang="en-US" dirty="0"/>
              <a:t> </a:t>
            </a:r>
            <a:r>
              <a:rPr lang="ko-KR" altLang="en-US" dirty="0" err="1"/>
              <a:t>이길때까지</a:t>
            </a:r>
            <a:r>
              <a:rPr lang="ko-KR" altLang="en-US" dirty="0"/>
              <a:t> 이과정은 반복됩니다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3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이제 시연 영상입니다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0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준비한 내용은 여기까지 입니다</a:t>
            </a:r>
            <a:r>
              <a:rPr lang="en-US" altLang="ko-KR" dirty="0"/>
              <a:t>. </a:t>
            </a:r>
            <a:r>
              <a:rPr lang="ko-KR" altLang="en-US"/>
              <a:t>발표를 끝까지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5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팀원 소개 프로그램과 주요기능 설명</a:t>
            </a:r>
            <a:r>
              <a:rPr lang="en-US" altLang="ko-KR" dirty="0"/>
              <a:t>,</a:t>
            </a:r>
            <a:r>
              <a:rPr lang="ko-KR" altLang="en-US" dirty="0"/>
              <a:t> 그리고 시연 영상 마지막으로 팀 피드백 순서로 발표를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5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저희팀은</a:t>
            </a:r>
            <a:r>
              <a:rPr lang="ko-KR" altLang="en-US" dirty="0"/>
              <a:t> 컴퓨터학부 김민수</a:t>
            </a:r>
            <a:r>
              <a:rPr lang="en-US" altLang="ko-KR" dirty="0"/>
              <a:t>, </a:t>
            </a:r>
            <a:r>
              <a:rPr lang="ko-KR" altLang="en-US" dirty="0" err="1"/>
              <a:t>김형관</a:t>
            </a:r>
            <a:r>
              <a:rPr lang="en-US" altLang="ko-KR" dirty="0"/>
              <a:t>,</a:t>
            </a:r>
            <a:r>
              <a:rPr lang="ko-KR" altLang="en-US" dirty="0"/>
              <a:t> 조동현 </a:t>
            </a:r>
            <a:r>
              <a:rPr lang="en-US" altLang="ko-KR" dirty="0"/>
              <a:t>3</a:t>
            </a:r>
            <a:r>
              <a:rPr lang="ko-KR" altLang="en-US" dirty="0"/>
              <a:t>인으로 구성되어 있습니다</a:t>
            </a:r>
            <a:r>
              <a:rPr lang="en-US" altLang="ko-KR" dirty="0"/>
              <a:t>. //</a:t>
            </a:r>
            <a:r>
              <a:rPr lang="ko-KR" altLang="en-US" dirty="0"/>
              <a:t> 각자의 역할을 </a:t>
            </a:r>
            <a:r>
              <a:rPr lang="ko-KR" altLang="en-US" dirty="0" err="1"/>
              <a:t>나눴다만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항상 설계부터 코딩까지 </a:t>
            </a:r>
            <a:r>
              <a:rPr lang="en-US" altLang="ko-KR" dirty="0"/>
              <a:t>/ </a:t>
            </a:r>
            <a:r>
              <a:rPr lang="ko-KR" altLang="en-US" dirty="0"/>
              <a:t>오프라인</a:t>
            </a:r>
            <a:r>
              <a:rPr lang="en-US" altLang="ko-KR" dirty="0"/>
              <a:t>, </a:t>
            </a:r>
            <a:r>
              <a:rPr lang="ko-KR" altLang="en-US" dirty="0"/>
              <a:t>온라인으로 모여서 진행했기에 </a:t>
            </a:r>
            <a:r>
              <a:rPr lang="en-US" altLang="ko-KR" dirty="0"/>
              <a:t>/ </a:t>
            </a:r>
            <a:r>
              <a:rPr lang="ko-KR" altLang="en-US" dirty="0"/>
              <a:t>프로그램 전반적인 부분에 있어 모든 팀원이 골고루 참여하였습니다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2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다음으론 프로그램 설명 부분입니다</a:t>
            </a:r>
            <a:r>
              <a:rPr lang="en-US" altLang="ko-KR" dirty="0"/>
              <a:t>. // </a:t>
            </a:r>
            <a:r>
              <a:rPr lang="ko-KR" altLang="en-US" dirty="0"/>
              <a:t>그림의 코드는 프로그램의 코드 길이가 </a:t>
            </a:r>
            <a:r>
              <a:rPr lang="ko-KR" altLang="en-US" dirty="0" err="1"/>
              <a:t>길다보니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중요한 기능을 담당하고 있는 부분을 추상화한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저희 프로그램은 </a:t>
            </a:r>
            <a:r>
              <a:rPr lang="en-US" altLang="ko-KR" dirty="0" err="1"/>
              <a:t>server.c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/ </a:t>
            </a:r>
            <a:r>
              <a:rPr lang="en-US" altLang="ko-KR" dirty="0" err="1"/>
              <a:t>client.c</a:t>
            </a:r>
            <a:r>
              <a:rPr lang="en-US" altLang="ko-KR" dirty="0"/>
              <a:t> </a:t>
            </a:r>
            <a:r>
              <a:rPr lang="ko-KR" altLang="en-US" dirty="0"/>
              <a:t>파일로 이루어져 있으며</a:t>
            </a:r>
            <a:endParaRPr lang="en-US" altLang="ko-KR" dirty="0"/>
          </a:p>
          <a:p>
            <a:r>
              <a:rPr lang="en-US" altLang="ko-KR" dirty="0" err="1"/>
              <a:t>Server.c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/>
              <a:t>/ </a:t>
            </a:r>
            <a:r>
              <a:rPr lang="ko-KR" altLang="en-US" dirty="0"/>
              <a:t>쓰레드 서버 라이트 라는 함수가 쓰레드로 실행되며 </a:t>
            </a:r>
            <a:r>
              <a:rPr lang="en-US" altLang="ko-KR" dirty="0"/>
              <a:t>/ </a:t>
            </a:r>
            <a:r>
              <a:rPr lang="ko-KR" altLang="en-US" dirty="0"/>
              <a:t>이 함수는 서버의 채팅을 클라이언트 모두에게 전해줍니다</a:t>
            </a:r>
            <a:endParaRPr lang="en-US" altLang="ko-KR" dirty="0"/>
          </a:p>
          <a:p>
            <a:r>
              <a:rPr lang="ko-KR" altLang="en-US" dirty="0"/>
              <a:t>게임 </a:t>
            </a:r>
            <a:r>
              <a:rPr lang="ko-KR" altLang="en-US" dirty="0" err="1"/>
              <a:t>챗</a:t>
            </a:r>
            <a:r>
              <a:rPr lang="ko-KR" altLang="en-US" dirty="0"/>
              <a:t> 함수도 쓰레드로 실행이 되며 </a:t>
            </a:r>
            <a:r>
              <a:rPr lang="en-US" altLang="ko-KR" dirty="0"/>
              <a:t>/ </a:t>
            </a:r>
            <a:r>
              <a:rPr lang="ko-KR" altLang="en-US" dirty="0"/>
              <a:t>클라이언트의 접속을 받고 </a:t>
            </a:r>
            <a:r>
              <a:rPr lang="en-US" altLang="ko-KR" dirty="0"/>
              <a:t>/ </a:t>
            </a:r>
            <a:r>
              <a:rPr lang="ko-KR" altLang="en-US" dirty="0"/>
              <a:t>클라이언트가 친 채팅을 모든 클라이언트에게 전송해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서버 함수는 마피아 게임이 진행되는 파트입니다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Client</a:t>
            </a:r>
            <a:r>
              <a:rPr lang="ko-KR" altLang="en-US" dirty="0" err="1"/>
              <a:t>쩜</a:t>
            </a:r>
            <a:r>
              <a:rPr lang="en-US" altLang="ko-KR" dirty="0"/>
              <a:t>c </a:t>
            </a:r>
            <a:r>
              <a:rPr lang="ko-KR" altLang="en-US" dirty="0"/>
              <a:t>에서는 </a:t>
            </a:r>
            <a:r>
              <a:rPr lang="en-US" altLang="ko-KR" dirty="0"/>
              <a:t>/ </a:t>
            </a:r>
            <a:r>
              <a:rPr lang="ko-KR" altLang="en-US" dirty="0"/>
              <a:t>쓰레드 클라이언트 라이트 라는 함수가 쓰레드로 실행되며 </a:t>
            </a:r>
            <a:r>
              <a:rPr lang="en-US" altLang="ko-KR" dirty="0"/>
              <a:t>/ </a:t>
            </a:r>
            <a:r>
              <a:rPr lang="ko-KR" altLang="en-US" dirty="0"/>
              <a:t>클라이언트가 친 채팅을 서버로 전송해줍니다 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Client</a:t>
            </a:r>
            <a:r>
              <a:rPr lang="ko-KR" altLang="en-US" dirty="0"/>
              <a:t>라는 함수는 서버와 </a:t>
            </a:r>
            <a:r>
              <a:rPr lang="ko-KR" altLang="en-US" dirty="0" err="1"/>
              <a:t>연결을하고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서버로부터 받은 데이터를 클라이언트의 모니터에 출력해줍니다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다음으로는 주요기능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사용자간 채팅을 위해선 </a:t>
            </a:r>
            <a:r>
              <a:rPr lang="en-US" altLang="ko-KR" dirty="0"/>
              <a:t>/ </a:t>
            </a:r>
            <a:r>
              <a:rPr lang="ko-KR" altLang="en-US" dirty="0"/>
              <a:t>서버와 클라이언트의 연결이 필요해서</a:t>
            </a:r>
            <a:r>
              <a:rPr lang="en-US" altLang="ko-KR" dirty="0"/>
              <a:t>/ </a:t>
            </a:r>
            <a:r>
              <a:rPr lang="ko-KR" altLang="en-US" dirty="0"/>
              <a:t> </a:t>
            </a:r>
            <a:r>
              <a:rPr lang="en-US" altLang="ko-KR" dirty="0"/>
              <a:t>Socket </a:t>
            </a:r>
            <a:r>
              <a:rPr lang="ko-KR" altLang="en-US" dirty="0"/>
              <a:t>통신을 활용하였고</a:t>
            </a:r>
            <a:r>
              <a:rPr lang="en-US" altLang="ko-KR" dirty="0"/>
              <a:t>,</a:t>
            </a:r>
            <a:r>
              <a:rPr lang="ko-KR" altLang="en-US" dirty="0"/>
              <a:t> 연결 후에 스트링을 주고 받아야 채팅이 되기에 </a:t>
            </a:r>
            <a:r>
              <a:rPr lang="en-US" altLang="ko-KR" dirty="0"/>
              <a:t>/ </a:t>
            </a:r>
            <a:r>
              <a:rPr lang="ko-KR" altLang="en-US" dirty="0"/>
              <a:t>베이직 </a:t>
            </a:r>
            <a:r>
              <a:rPr lang="ko-KR" altLang="en-US" dirty="0" err="1"/>
              <a:t>시스템콜인</a:t>
            </a:r>
            <a:r>
              <a:rPr lang="ko-KR" altLang="en-US" dirty="0"/>
              <a:t> </a:t>
            </a:r>
            <a:r>
              <a:rPr lang="en-US" altLang="ko-KR" dirty="0"/>
              <a:t>read write</a:t>
            </a:r>
            <a:r>
              <a:rPr lang="ko-KR" altLang="en-US" dirty="0"/>
              <a:t>를 활용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채팅과 동시에 </a:t>
            </a:r>
            <a:r>
              <a:rPr lang="en-US" altLang="ko-KR" dirty="0"/>
              <a:t>// </a:t>
            </a:r>
            <a:r>
              <a:rPr lang="ko-KR" altLang="en-US" dirty="0"/>
              <a:t>마피아 게임기능이 함께 </a:t>
            </a:r>
            <a:r>
              <a:rPr lang="ko-KR" altLang="en-US" dirty="0" err="1"/>
              <a:t>작동해야하기에</a:t>
            </a:r>
            <a:r>
              <a:rPr lang="ko-KR" altLang="en-US" dirty="0"/>
              <a:t> </a:t>
            </a:r>
            <a:r>
              <a:rPr lang="en-US" altLang="ko-KR" dirty="0"/>
              <a:t>/ thread </a:t>
            </a:r>
            <a:r>
              <a:rPr lang="ko-KR" altLang="en-US" dirty="0"/>
              <a:t>를 적용하였습니다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블락킹</a:t>
            </a:r>
            <a:r>
              <a:rPr lang="ko-KR" altLang="en-US" dirty="0"/>
              <a:t> 모드에선 </a:t>
            </a:r>
            <a:r>
              <a:rPr lang="en-US" altLang="ko-KR" dirty="0"/>
              <a:t>/</a:t>
            </a:r>
            <a:r>
              <a:rPr lang="ko-KR" altLang="en-US" dirty="0"/>
              <a:t>서버가 </a:t>
            </a:r>
            <a:r>
              <a:rPr lang="en-US" altLang="ko-KR" dirty="0"/>
              <a:t>accept </a:t>
            </a:r>
            <a:r>
              <a:rPr lang="ko-KR" altLang="en-US" dirty="0"/>
              <a:t>부분에서 유저가 올 때까지 기다리기 때문에 </a:t>
            </a:r>
            <a:r>
              <a:rPr lang="en-US" altLang="ko-KR" dirty="0"/>
              <a:t>// </a:t>
            </a:r>
            <a:r>
              <a:rPr lang="en-US" altLang="ko-KR" dirty="0" err="1"/>
              <a:t>fcntl</a:t>
            </a:r>
            <a:r>
              <a:rPr lang="ko-KR" altLang="en-US" dirty="0"/>
              <a:t>을 </a:t>
            </a:r>
            <a:r>
              <a:rPr lang="en-US" altLang="ko-KR" dirty="0"/>
              <a:t>“</a:t>
            </a:r>
            <a:r>
              <a:rPr lang="ko-KR" altLang="en-US" dirty="0"/>
              <a:t>통해</a:t>
            </a:r>
            <a:r>
              <a:rPr lang="en-US" altLang="ko-KR" dirty="0"/>
              <a:t>”</a:t>
            </a:r>
            <a:r>
              <a:rPr lang="ko-KR" altLang="en-US" dirty="0"/>
              <a:t> 논 </a:t>
            </a:r>
            <a:r>
              <a:rPr lang="ko-KR" altLang="en-US" dirty="0" err="1"/>
              <a:t>블락킹</a:t>
            </a:r>
            <a:r>
              <a:rPr lang="ko-KR" altLang="en-US" dirty="0"/>
              <a:t> 플래그를 활용했습니다</a:t>
            </a:r>
            <a:r>
              <a:rPr lang="en-US" altLang="ko-KR" dirty="0"/>
              <a:t>.//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8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다음으론 게임 진행 방식입니다</a:t>
            </a:r>
            <a:r>
              <a:rPr lang="en-US" altLang="ko-KR" dirty="0"/>
              <a:t>. </a:t>
            </a:r>
            <a:r>
              <a:rPr lang="ko-KR" altLang="en-US" dirty="0"/>
              <a:t>저희 프로그램은 </a:t>
            </a:r>
            <a:r>
              <a:rPr lang="en-US" altLang="ko-KR" dirty="0"/>
              <a:t>4~8</a:t>
            </a:r>
            <a:r>
              <a:rPr lang="ko-KR" altLang="en-US" dirty="0"/>
              <a:t>인 마피아 게임을 진행하며 클라이언트 </a:t>
            </a:r>
            <a:r>
              <a:rPr lang="en-US" altLang="ko-KR" dirty="0"/>
              <a:t>4</a:t>
            </a:r>
            <a:r>
              <a:rPr lang="ko-KR" altLang="en-US" dirty="0"/>
              <a:t>명 이상이 모이면 서버가 시작 명령어를 통해 게임을 시작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8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게임이 시작되면 역할이 분배되며 유저의 역할이 각각 유저에게 보내집니다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게임은 낮으로 시작하며 낮이 끝나거나 서버가 투표시작 명령어를 통해 투표로 죽일 사람을 정할 수 있으며 기권표로 투표를 </a:t>
            </a:r>
            <a:r>
              <a:rPr lang="ko-KR" altLang="en-US" dirty="0" err="1"/>
              <a:t>스킵할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0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투표는 제한시간이 없으며 모든 유저가 투표를 끝내야 진행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9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4572000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4535" y="3140968"/>
            <a:ext cx="3131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프로그래밍 프로젝트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6502" y="3429000"/>
            <a:ext cx="374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마피아게임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986966-B959-4E2E-BEFC-348B6762165D}"/>
              </a:ext>
            </a:extLst>
          </p:cNvPr>
          <p:cNvSpPr txBox="1"/>
          <p:nvPr/>
        </p:nvSpPr>
        <p:spPr>
          <a:xfrm>
            <a:off x="4572009" y="5629399"/>
            <a:ext cx="417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김민수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김형관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★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조동현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369FDD3-0129-4FE5-976E-4CE9BCBEA5FE}"/>
              </a:ext>
            </a:extLst>
          </p:cNvPr>
          <p:cNvSpPr/>
          <p:nvPr/>
        </p:nvSpPr>
        <p:spPr>
          <a:xfrm>
            <a:off x="150021" y="2499892"/>
            <a:ext cx="2878930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ko-KR" altLang="en-US" sz="1200" dirty="0">
                <a:solidFill>
                  <a:srgbClr val="FF0000"/>
                </a:solidFill>
              </a:rPr>
              <a:t>당신은 마피아 입니다</a:t>
            </a:r>
            <a:r>
              <a:rPr lang="en-US" altLang="ko-KR" sz="1200" dirty="0">
                <a:solidFill>
                  <a:srgbClr val="FF0000"/>
                </a:solidFill>
              </a:rPr>
              <a:t>. -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낮이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[13:53:05] user3&gt; user4</a:t>
            </a:r>
            <a:r>
              <a:rPr lang="ko-KR" altLang="en-US" sz="1200" dirty="0">
                <a:solidFill>
                  <a:schemeClr val="bg1"/>
                </a:solidFill>
              </a:rPr>
              <a:t>가 마피아 </a:t>
            </a:r>
            <a:r>
              <a:rPr lang="ko-KR" altLang="en-US" sz="1200" dirty="0" err="1">
                <a:solidFill>
                  <a:schemeClr val="bg1"/>
                </a:solidFill>
              </a:rPr>
              <a:t>인것같은데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[13:53:07] user3&gt; 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user4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시간이 다되었습니다</a:t>
            </a:r>
            <a:r>
              <a:rPr lang="en-US" altLang="ko-KR" sz="1200" dirty="0">
                <a:solidFill>
                  <a:schemeClr val="bg1"/>
                </a:solidFill>
              </a:rPr>
              <a:t>. user3</a:t>
            </a:r>
            <a:r>
              <a:rPr lang="ko-KR" altLang="en-US" sz="1200" dirty="0">
                <a:solidFill>
                  <a:schemeClr val="bg1"/>
                </a:solidFill>
              </a:rPr>
              <a:t>은 사망했습니다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밤이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user4&gt;/work user1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ADFAAA2B-E418-443C-9E6A-78473ADFD579}"/>
              </a:ext>
            </a:extLst>
          </p:cNvPr>
          <p:cNvSpPr/>
          <p:nvPr/>
        </p:nvSpPr>
        <p:spPr>
          <a:xfrm>
            <a:off x="150021" y="2228850"/>
            <a:ext cx="2878929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user4_terminal</a:t>
            </a:r>
            <a:endParaRPr lang="ko-KR" altLang="en-US" sz="105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EF78B28-F168-4F4E-ABCE-E32AF29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998935"/>
            <a:ext cx="8229600" cy="99417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밤에는 각 역할이 행동할 수 있다</a:t>
            </a:r>
            <a:r>
              <a:rPr lang="en-US" altLang="ko-KR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FBFA91-02BA-49C1-9359-419A2D80A341}"/>
              </a:ext>
            </a:extLst>
          </p:cNvPr>
          <p:cNvSpPr/>
          <p:nvPr/>
        </p:nvSpPr>
        <p:spPr>
          <a:xfrm>
            <a:off x="3132535" y="2499892"/>
            <a:ext cx="2878930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당신은 의사 입니다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-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낮이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[13:53:05] user3&gt; user4</a:t>
            </a:r>
            <a:r>
              <a:rPr lang="ko-KR" altLang="en-US" sz="1200" dirty="0">
                <a:solidFill>
                  <a:schemeClr val="bg1"/>
                </a:solidFill>
              </a:rPr>
              <a:t>가 마피아 </a:t>
            </a:r>
            <a:r>
              <a:rPr lang="ko-KR" altLang="en-US" sz="1200" dirty="0" err="1">
                <a:solidFill>
                  <a:schemeClr val="bg1"/>
                </a:solidFill>
              </a:rPr>
              <a:t>인것같은데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[13:53:07] user3&gt; 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user4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시간이 다되었습니다</a:t>
            </a:r>
            <a:r>
              <a:rPr lang="en-US" altLang="ko-KR" sz="1200" dirty="0">
                <a:solidFill>
                  <a:schemeClr val="bg1"/>
                </a:solidFill>
              </a:rPr>
              <a:t>. user3</a:t>
            </a:r>
            <a:r>
              <a:rPr lang="ko-KR" altLang="en-US" sz="1200" dirty="0">
                <a:solidFill>
                  <a:schemeClr val="bg1"/>
                </a:solidFill>
              </a:rPr>
              <a:t>은 사망했습니다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밤이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user2&gt;/work user1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DA330FC5-C765-4F5B-8391-E57A7AE39AAA}"/>
              </a:ext>
            </a:extLst>
          </p:cNvPr>
          <p:cNvSpPr/>
          <p:nvPr/>
        </p:nvSpPr>
        <p:spPr>
          <a:xfrm>
            <a:off x="3132536" y="2228850"/>
            <a:ext cx="2878929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user2_terminal</a:t>
            </a:r>
            <a:endParaRPr lang="ko-KR" altLang="en-US" sz="10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E18DD7-67D4-47A7-8244-0D2DD12ACCBC}"/>
              </a:ext>
            </a:extLst>
          </p:cNvPr>
          <p:cNvSpPr/>
          <p:nvPr/>
        </p:nvSpPr>
        <p:spPr>
          <a:xfrm>
            <a:off x="6115050" y="2499892"/>
            <a:ext cx="2878930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당신은 경찰 입니다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-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낮이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[13:53:05] user3&gt; user4</a:t>
            </a:r>
            <a:r>
              <a:rPr lang="ko-KR" altLang="en-US" sz="1200" dirty="0">
                <a:solidFill>
                  <a:schemeClr val="bg1"/>
                </a:solidFill>
              </a:rPr>
              <a:t>가 마피아 </a:t>
            </a:r>
            <a:r>
              <a:rPr lang="ko-KR" altLang="en-US" sz="1200" dirty="0" err="1">
                <a:solidFill>
                  <a:schemeClr val="bg1"/>
                </a:solidFill>
              </a:rPr>
              <a:t>인것같은데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[13:53:07] user3&gt; 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user4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시간이 다되었습니다</a:t>
            </a:r>
            <a:r>
              <a:rPr lang="en-US" altLang="ko-KR" sz="1200" dirty="0">
                <a:solidFill>
                  <a:schemeClr val="bg1"/>
                </a:solidFill>
              </a:rPr>
              <a:t>. user3</a:t>
            </a:r>
            <a:r>
              <a:rPr lang="ko-KR" altLang="en-US" sz="1200" dirty="0">
                <a:solidFill>
                  <a:schemeClr val="bg1"/>
                </a:solidFill>
              </a:rPr>
              <a:t>은 사망했습니다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밤이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user1&gt;/work user4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id="{79FBB150-17AC-41C5-9A68-C1DBE0BF6524}"/>
              </a:ext>
            </a:extLst>
          </p:cNvPr>
          <p:cNvSpPr/>
          <p:nvPr/>
        </p:nvSpPr>
        <p:spPr>
          <a:xfrm>
            <a:off x="6115050" y="2228850"/>
            <a:ext cx="2878929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user1_terminal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4F7F5C-8127-4728-8CF6-8F7A13BBF84A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진행 방식</a:t>
            </a:r>
          </a:p>
        </p:txBody>
      </p:sp>
    </p:spTree>
    <p:extLst>
      <p:ext uri="{BB962C8B-B14F-4D97-AF65-F5344CB8AC3E}">
        <p14:creationId xmlns:p14="http://schemas.microsoft.com/office/powerpoint/2010/main" val="398126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영상</a:t>
            </a:r>
          </a:p>
        </p:txBody>
      </p:sp>
      <p:sp>
        <p:nvSpPr>
          <p:cNvPr id="3" name="실행 단추: 앞으로 또는 다음으로 이동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36E319C-575F-4199-A77C-A0EE5C14A5D7}"/>
              </a:ext>
            </a:extLst>
          </p:cNvPr>
          <p:cNvSpPr/>
          <p:nvPr/>
        </p:nvSpPr>
        <p:spPr>
          <a:xfrm>
            <a:off x="3023828" y="1988840"/>
            <a:ext cx="3096344" cy="309634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1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0" y="33265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01FA6-DF5A-4E3A-AF32-4DE592F176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43319" y="1656350"/>
            <a:ext cx="5212079" cy="5212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7FB05-E65A-48A8-8F37-5A5D58F1C4B7}"/>
              </a:ext>
            </a:extLst>
          </p:cNvPr>
          <p:cNvSpPr txBox="1"/>
          <p:nvPr/>
        </p:nvSpPr>
        <p:spPr>
          <a:xfrm>
            <a:off x="-6081" y="213285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“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들여쓰기를 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4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단계 이상 한다면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어차피 </a:t>
            </a:r>
            <a:r>
              <a:rPr lang="ko-KR" altLang="en-US" b="1" i="0" dirty="0" err="1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망친거니까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 프로그램 처음부터 다시 짜라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.” – </a:t>
            </a:r>
            <a:r>
              <a:rPr lang="ko-KR" altLang="en-US" b="1" i="0" dirty="0" err="1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리누스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b="1" i="0" dirty="0" err="1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토발즈</a:t>
            </a:r>
            <a:endParaRPr lang="en-US" altLang="ko-KR" b="1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1/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팀원 소개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61891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2/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프로그램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주요기능 설명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324898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3/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진행 방식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387905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4/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시연 영상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ELEC462001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0D675B-071C-487C-9BFB-0958713133F0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말랑말랑 Bold" panose="020F0803000000000000" pitchFamily="50" charset="-127"/>
                <a:ea typeface="말랑말랑 Bold" panose="020F0803000000000000" pitchFamily="50" charset="-127"/>
              </a:rPr>
              <a:t>팀원 소개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B271AD-94D6-4E5A-BF7A-4F7F3D1FA0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41" y="1721162"/>
            <a:ext cx="1995870" cy="19958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B6B973-4DE9-4FAD-A2C4-6F7E9B2715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415" y="1721162"/>
            <a:ext cx="1995870" cy="19958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C1231D-B9C1-4022-B201-C3F6BA90D2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" y="1721162"/>
            <a:ext cx="1995870" cy="19958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C1B90B-07E6-4EEF-851A-537C25001FEA}"/>
              </a:ext>
            </a:extLst>
          </p:cNvPr>
          <p:cNvSpPr txBox="1"/>
          <p:nvPr/>
        </p:nvSpPr>
        <p:spPr>
          <a:xfrm>
            <a:off x="-180528" y="4268716"/>
            <a:ext cx="288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김민수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Socket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 채팅 구현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algn="ctr"/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구현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31D5F-75A2-4651-B269-750C54B4390C}"/>
              </a:ext>
            </a:extLst>
          </p:cNvPr>
          <p:cNvSpPr txBox="1"/>
          <p:nvPr/>
        </p:nvSpPr>
        <p:spPr>
          <a:xfrm>
            <a:off x="3064198" y="4268661"/>
            <a:ext cx="288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김형관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룰 정립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구현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DE6A-B7B0-4C2F-BA9F-0E5F6AFE8D37}"/>
              </a:ext>
            </a:extLst>
          </p:cNvPr>
          <p:cNvSpPr txBox="1"/>
          <p:nvPr/>
        </p:nvSpPr>
        <p:spPr>
          <a:xfrm>
            <a:off x="6308924" y="4268716"/>
            <a:ext cx="288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조동현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기존 코드에 쓰레드 구현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디자인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73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EF78B28-F168-4F4E-ABCE-E32AF29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998935"/>
            <a:ext cx="8229600" cy="99417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추상화한 코드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EC2ACD-221D-4EC8-B89B-8DA1D3E37F90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설명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2F721D1-C06A-499B-9965-83F2E0421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10" y="3148589"/>
            <a:ext cx="3314700" cy="130302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3634A1D-71E4-4DCB-B6E0-821554F70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2824739"/>
            <a:ext cx="462534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FF6A4-DB18-48F7-940A-211C81F15724}"/>
              </a:ext>
            </a:extLst>
          </p:cNvPr>
          <p:cNvSpPr txBox="1"/>
          <p:nvPr/>
        </p:nvSpPr>
        <p:spPr>
          <a:xfrm>
            <a:off x="467544" y="1551563"/>
            <a:ext cx="79928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사용자간 채팅 기능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Socket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통신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마피아 게임 기능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채팅과 동시에 실행하기 위해 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thread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유저간 스트링 전송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Basic System call (read, write)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유저 다중 접속 기능</a:t>
            </a:r>
            <a:endParaRPr lang="en-US" altLang="ko-KR" sz="28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</a:t>
            </a:r>
            <a:r>
              <a:rPr lang="en-US" altLang="ko-KR" dirty="0" err="1">
                <a:latin typeface="말랑말랑 Bold" panose="020F0803000000000000" pitchFamily="50" charset="-127"/>
                <a:ea typeface="말랑말랑 Bold" panose="020F0803000000000000" pitchFamily="50" charset="-127"/>
              </a:rPr>
              <a:t>fcntl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을 통해 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Non-</a:t>
            </a:r>
            <a:r>
              <a:rPr lang="en-US" altLang="ko-KR" dirty="0" err="1">
                <a:latin typeface="말랑말랑 Bold" panose="020F0803000000000000" pitchFamily="50" charset="-127"/>
                <a:ea typeface="말랑말랑 Bold" panose="020F0803000000000000" pitchFamily="50" charset="-127"/>
              </a:rPr>
              <a:t>Blockig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 flag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134F19-6F8F-4C4E-B57D-D8D9B1D6C236}"/>
              </a:ext>
            </a:extLst>
          </p:cNvPr>
          <p:cNvSpPr/>
          <p:nvPr/>
        </p:nvSpPr>
        <p:spPr>
          <a:xfrm>
            <a:off x="889186" y="2264149"/>
            <a:ext cx="2718408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[13:52:50] </a:t>
            </a:r>
            <a:r>
              <a:rPr lang="ko-KR" altLang="en-US" sz="1200" dirty="0">
                <a:solidFill>
                  <a:srgbClr val="FFFF00"/>
                </a:solidFill>
              </a:rPr>
              <a:t>현재 참가자 수 </a:t>
            </a:r>
            <a:r>
              <a:rPr lang="en-US" altLang="ko-KR" sz="1200" dirty="0">
                <a:solidFill>
                  <a:srgbClr val="FFFF00"/>
                </a:solidFill>
              </a:rPr>
              <a:t>= 4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host&gt;</a:t>
            </a:r>
            <a:r>
              <a:rPr lang="en-US" altLang="ko-KR" sz="1200" dirty="0" err="1">
                <a:solidFill>
                  <a:srgbClr val="92D050"/>
                </a:solidFill>
              </a:rPr>
              <a:t>game_start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B8301656-1948-4955-BF60-03DDAD4226A9}"/>
              </a:ext>
            </a:extLst>
          </p:cNvPr>
          <p:cNvSpPr/>
          <p:nvPr/>
        </p:nvSpPr>
        <p:spPr>
          <a:xfrm>
            <a:off x="889186" y="1993107"/>
            <a:ext cx="2718407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host_terminal</a:t>
            </a:r>
            <a:endParaRPr lang="ko-KR" altLang="en-US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F120EC-2905-47A2-8890-66EB3B975532}"/>
              </a:ext>
            </a:extLst>
          </p:cNvPr>
          <p:cNvSpPr/>
          <p:nvPr/>
        </p:nvSpPr>
        <p:spPr>
          <a:xfrm>
            <a:off x="5225442" y="2264149"/>
            <a:ext cx="2718408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[13:52:50] </a:t>
            </a:r>
            <a:r>
              <a:rPr lang="ko-KR" altLang="en-US" sz="1200" dirty="0">
                <a:solidFill>
                  <a:srgbClr val="FFFF00"/>
                </a:solidFill>
              </a:rPr>
              <a:t>현재 참가자 수 </a:t>
            </a:r>
            <a:r>
              <a:rPr lang="en-US" altLang="ko-KR" sz="1200" dirty="0">
                <a:solidFill>
                  <a:srgbClr val="FFFF00"/>
                </a:solidFill>
              </a:rPr>
              <a:t>= 4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host&gt;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2E375A10-E42E-4C64-AB89-305A1C12E8B5}"/>
              </a:ext>
            </a:extLst>
          </p:cNvPr>
          <p:cNvSpPr/>
          <p:nvPr/>
        </p:nvSpPr>
        <p:spPr>
          <a:xfrm>
            <a:off x="5225443" y="1993107"/>
            <a:ext cx="2718407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host_terminal</a:t>
            </a:r>
            <a:endParaRPr lang="ko-KR" altLang="en-US" sz="105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C3D99E8-94EF-4FA0-AE87-13E3CD40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987411"/>
            <a:ext cx="7886700" cy="99417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참가자 </a:t>
            </a:r>
            <a:r>
              <a:rPr lang="en-US" altLang="ko-KR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4</a:t>
            </a: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명이상이 모인 후 진행자가 게임을 시작한다</a:t>
            </a:r>
            <a:r>
              <a:rPr lang="en-US" altLang="ko-KR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.</a:t>
            </a:r>
            <a:endParaRPr lang="ko-KR" altLang="en-US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0D675B-071C-487C-9BFB-0958713133F0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진행 방식</a:t>
            </a:r>
          </a:p>
        </p:txBody>
      </p:sp>
    </p:spTree>
    <p:extLst>
      <p:ext uri="{BB962C8B-B14F-4D97-AF65-F5344CB8AC3E}">
        <p14:creationId xmlns:p14="http://schemas.microsoft.com/office/powerpoint/2010/main" val="257366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369FDD3-0129-4FE5-976E-4CE9BCBEA5FE}"/>
              </a:ext>
            </a:extLst>
          </p:cNvPr>
          <p:cNvSpPr/>
          <p:nvPr/>
        </p:nvSpPr>
        <p:spPr>
          <a:xfrm>
            <a:off x="150021" y="2499892"/>
            <a:ext cx="2878930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ko-KR" altLang="en-US" sz="1200" dirty="0">
                <a:solidFill>
                  <a:srgbClr val="FF0000"/>
                </a:solidFill>
              </a:rPr>
              <a:t>당신은 마피아 입니다</a:t>
            </a:r>
            <a:r>
              <a:rPr lang="en-US" altLang="ko-KR" sz="1200" dirty="0">
                <a:solidFill>
                  <a:srgbClr val="FF0000"/>
                </a:solidFill>
              </a:rPr>
              <a:t>. -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user4&gt;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ADFAAA2B-E418-443C-9E6A-78473ADFD579}"/>
              </a:ext>
            </a:extLst>
          </p:cNvPr>
          <p:cNvSpPr/>
          <p:nvPr/>
        </p:nvSpPr>
        <p:spPr>
          <a:xfrm>
            <a:off x="150021" y="2228850"/>
            <a:ext cx="2878929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user4_terminal</a:t>
            </a:r>
            <a:endParaRPr lang="ko-KR" altLang="en-US" sz="105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EF78B28-F168-4F4E-ABCE-E32AF29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998935"/>
            <a:ext cx="8229600" cy="99417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각 인원의 수에 따라 역할이 골고루 분배됨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EA2E5A-925E-4A3C-95D4-66C5E94A7BCA}"/>
              </a:ext>
            </a:extLst>
          </p:cNvPr>
          <p:cNvSpPr/>
          <p:nvPr/>
        </p:nvSpPr>
        <p:spPr>
          <a:xfrm>
            <a:off x="3132535" y="2499892"/>
            <a:ext cx="2878930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당신은 시민 입니다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-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user3&gt;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720A6672-49E9-4ED2-9DFA-7684721FEF26}"/>
              </a:ext>
            </a:extLst>
          </p:cNvPr>
          <p:cNvSpPr/>
          <p:nvPr/>
        </p:nvSpPr>
        <p:spPr>
          <a:xfrm>
            <a:off x="3132536" y="2228850"/>
            <a:ext cx="2878929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user3_terminal</a:t>
            </a:r>
            <a:endParaRPr lang="ko-KR" altLang="en-US" sz="10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7FB6FF-AD4C-4CCD-A97C-7F7CA9CAB81C}"/>
              </a:ext>
            </a:extLst>
          </p:cNvPr>
          <p:cNvSpPr/>
          <p:nvPr/>
        </p:nvSpPr>
        <p:spPr>
          <a:xfrm>
            <a:off x="6115050" y="2499892"/>
            <a:ext cx="2878930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당신은 의사 입니다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-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user2&gt;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928D1959-5464-4716-8B6A-9BA495909DEB}"/>
              </a:ext>
            </a:extLst>
          </p:cNvPr>
          <p:cNvSpPr/>
          <p:nvPr/>
        </p:nvSpPr>
        <p:spPr>
          <a:xfrm>
            <a:off x="6115050" y="2228850"/>
            <a:ext cx="2878929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user2_terminal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EC2ACD-221D-4EC8-B89B-8DA1D3E37F90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진행 방식</a:t>
            </a:r>
          </a:p>
        </p:txBody>
      </p:sp>
    </p:spTree>
    <p:extLst>
      <p:ext uri="{BB962C8B-B14F-4D97-AF65-F5344CB8AC3E}">
        <p14:creationId xmlns:p14="http://schemas.microsoft.com/office/powerpoint/2010/main" val="144481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369FDD3-0129-4FE5-976E-4CE9BCBEA5FE}"/>
              </a:ext>
            </a:extLst>
          </p:cNvPr>
          <p:cNvSpPr/>
          <p:nvPr/>
        </p:nvSpPr>
        <p:spPr>
          <a:xfrm>
            <a:off x="492920" y="2478250"/>
            <a:ext cx="3386137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ko-KR" altLang="en-US" sz="1200" dirty="0">
                <a:solidFill>
                  <a:srgbClr val="FF0000"/>
                </a:solidFill>
              </a:rPr>
              <a:t>당신은 마피아 입니다</a:t>
            </a:r>
            <a:r>
              <a:rPr lang="en-US" altLang="ko-KR" sz="1200" dirty="0">
                <a:solidFill>
                  <a:srgbClr val="FF0000"/>
                </a:solidFill>
              </a:rPr>
              <a:t>. –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낮이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[13:53:05] user3&gt; user4</a:t>
            </a:r>
            <a:r>
              <a:rPr lang="ko-KR" altLang="en-US" sz="1200" dirty="0">
                <a:solidFill>
                  <a:schemeClr val="bg1"/>
                </a:solidFill>
              </a:rPr>
              <a:t>가 마피아 </a:t>
            </a:r>
            <a:r>
              <a:rPr lang="ko-KR" altLang="en-US" sz="1200" dirty="0" err="1">
                <a:solidFill>
                  <a:schemeClr val="bg1"/>
                </a:solidFill>
              </a:rPr>
              <a:t>인것같은데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user4&gt;/vote user3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ADFAAA2B-E418-443C-9E6A-78473ADFD579}"/>
              </a:ext>
            </a:extLst>
          </p:cNvPr>
          <p:cNvSpPr/>
          <p:nvPr/>
        </p:nvSpPr>
        <p:spPr>
          <a:xfrm>
            <a:off x="492920" y="2207208"/>
            <a:ext cx="3386136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user4_terminal</a:t>
            </a:r>
            <a:endParaRPr lang="ko-KR" altLang="en-US" sz="105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EF78B28-F168-4F4E-ABCE-E32AF29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998935"/>
            <a:ext cx="8229600" cy="99417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낮에는 의논 후 죽일사람을 투표한다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B8E17F-6D05-4F2D-A4D7-DFE872CDF46C}"/>
              </a:ext>
            </a:extLst>
          </p:cNvPr>
          <p:cNvSpPr/>
          <p:nvPr/>
        </p:nvSpPr>
        <p:spPr>
          <a:xfrm>
            <a:off x="5336382" y="2478250"/>
            <a:ext cx="3386137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ko-KR" altLang="en-US" sz="1200" dirty="0">
                <a:solidFill>
                  <a:srgbClr val="FF0000"/>
                </a:solidFill>
              </a:rPr>
              <a:t>당신은 마피아 입니다</a:t>
            </a:r>
            <a:r>
              <a:rPr lang="en-US" altLang="ko-KR" sz="1200" dirty="0">
                <a:solidFill>
                  <a:srgbClr val="FF0000"/>
                </a:solidFill>
              </a:rPr>
              <a:t>. –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낮이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[13:53:05] user3&gt; user4</a:t>
            </a:r>
            <a:r>
              <a:rPr lang="ko-KR" altLang="en-US" sz="1200" dirty="0">
                <a:solidFill>
                  <a:schemeClr val="bg1"/>
                </a:solidFill>
              </a:rPr>
              <a:t>가 마피아 </a:t>
            </a:r>
            <a:r>
              <a:rPr lang="ko-KR" altLang="en-US" sz="1200" dirty="0" err="1">
                <a:solidFill>
                  <a:schemeClr val="bg1"/>
                </a:solidFill>
              </a:rPr>
              <a:t>인것같은데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user4&gt;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A421E35F-6F4C-4BA3-BC2A-D7B6144B7D77}"/>
              </a:ext>
            </a:extLst>
          </p:cNvPr>
          <p:cNvSpPr/>
          <p:nvPr/>
        </p:nvSpPr>
        <p:spPr>
          <a:xfrm>
            <a:off x="5336383" y="2207208"/>
            <a:ext cx="3386136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user4_terminal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930A85-59C8-4035-A717-B155854DFF1F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진행 방식</a:t>
            </a:r>
          </a:p>
        </p:txBody>
      </p:sp>
    </p:spTree>
    <p:extLst>
      <p:ext uri="{BB962C8B-B14F-4D97-AF65-F5344CB8AC3E}">
        <p14:creationId xmlns:p14="http://schemas.microsoft.com/office/powerpoint/2010/main" val="67372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EF78B28-F168-4F4E-ABCE-E32AF29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998935"/>
            <a:ext cx="8229600" cy="99417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낮에는 의논 후 죽일사람을 투표한다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B8E17F-6D05-4F2D-A4D7-DFE872CDF46C}"/>
              </a:ext>
            </a:extLst>
          </p:cNvPr>
          <p:cNvSpPr/>
          <p:nvPr/>
        </p:nvSpPr>
        <p:spPr>
          <a:xfrm>
            <a:off x="414339" y="2542543"/>
            <a:ext cx="3386137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당신은 시민 입니다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-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낮이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[13:53:05] user3&gt; user4</a:t>
            </a:r>
            <a:r>
              <a:rPr lang="ko-KR" altLang="en-US" sz="1200" dirty="0">
                <a:solidFill>
                  <a:srgbClr val="FFFF00"/>
                </a:solidFill>
              </a:rPr>
              <a:t>가 마피아 </a:t>
            </a:r>
            <a:r>
              <a:rPr lang="ko-KR" altLang="en-US" sz="1200" dirty="0" err="1">
                <a:solidFill>
                  <a:srgbClr val="FFFF00"/>
                </a:solidFill>
              </a:rPr>
              <a:t>인것같은데</a:t>
            </a:r>
            <a:r>
              <a:rPr lang="en-US" altLang="ko-KR" sz="1200" dirty="0">
                <a:solidFill>
                  <a:srgbClr val="FFFF00"/>
                </a:solidFill>
              </a:rPr>
              <a:t>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[13:53:07] user3&gt; 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user3&gt;/vote user4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A421E35F-6F4C-4BA3-BC2A-D7B6144B7D77}"/>
              </a:ext>
            </a:extLst>
          </p:cNvPr>
          <p:cNvSpPr/>
          <p:nvPr/>
        </p:nvSpPr>
        <p:spPr>
          <a:xfrm>
            <a:off x="414339" y="2271501"/>
            <a:ext cx="3386136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user3_terminal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EDC0B6-6C50-4F89-8112-ABE018AC4E55}"/>
              </a:ext>
            </a:extLst>
          </p:cNvPr>
          <p:cNvSpPr/>
          <p:nvPr/>
        </p:nvSpPr>
        <p:spPr>
          <a:xfrm>
            <a:off x="4922045" y="2542543"/>
            <a:ext cx="3386137" cy="3072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[13:52:55] user4&gt; hi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[13:52:58] user3&gt; hello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게임을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당신은 시민 입니다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-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낮이 되었습니다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[13:53:05] user3&gt; user4</a:t>
            </a:r>
            <a:r>
              <a:rPr lang="ko-KR" altLang="en-US" sz="1200" dirty="0">
                <a:solidFill>
                  <a:srgbClr val="FFFF00"/>
                </a:solidFill>
              </a:rPr>
              <a:t>가 마피아 </a:t>
            </a:r>
            <a:r>
              <a:rPr lang="ko-KR" altLang="en-US" sz="1200" dirty="0" err="1">
                <a:solidFill>
                  <a:srgbClr val="FFFF00"/>
                </a:solidFill>
              </a:rPr>
              <a:t>인것같은데</a:t>
            </a:r>
            <a:r>
              <a:rPr lang="en-US" altLang="ko-KR" sz="1200" dirty="0">
                <a:solidFill>
                  <a:srgbClr val="FFFF00"/>
                </a:solidFill>
              </a:rPr>
              <a:t>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[13:53:07] user3&gt; ?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user3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업데이트 </a:t>
            </a:r>
            <a:r>
              <a:rPr lang="en-US" altLang="ko-KR" sz="1200" dirty="0">
                <a:solidFill>
                  <a:schemeClr val="bg1"/>
                </a:solidFill>
              </a:rPr>
              <a:t>: user4</a:t>
            </a:r>
            <a:r>
              <a:rPr lang="ko-KR" altLang="en-US" sz="1200" dirty="0">
                <a:solidFill>
                  <a:schemeClr val="bg1"/>
                </a:solidFill>
              </a:rPr>
              <a:t>은 현재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표입니다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투표가 완료되었습니다</a:t>
            </a:r>
            <a:r>
              <a:rPr lang="en-US" altLang="ko-KR" sz="1200" dirty="0">
                <a:solidFill>
                  <a:schemeClr val="bg1"/>
                </a:solidFill>
              </a:rPr>
              <a:t>. user3</a:t>
            </a:r>
            <a:r>
              <a:rPr lang="ko-KR" altLang="en-US" sz="1200" dirty="0">
                <a:solidFill>
                  <a:schemeClr val="bg1"/>
                </a:solidFill>
              </a:rPr>
              <a:t>은 사망했습니다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user3&gt;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EE58200D-7E22-46D0-B6F9-3BD5F49C9912}"/>
              </a:ext>
            </a:extLst>
          </p:cNvPr>
          <p:cNvSpPr/>
          <p:nvPr/>
        </p:nvSpPr>
        <p:spPr>
          <a:xfrm>
            <a:off x="4922045" y="2271501"/>
            <a:ext cx="3386136" cy="27104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user3_terminal</a:t>
            </a:r>
            <a:endParaRPr lang="ko-KR" alt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60AA70-2016-4247-9074-ED5247916E5E}"/>
              </a:ext>
            </a:extLst>
          </p:cNvPr>
          <p:cNvSpPr txBox="1"/>
          <p:nvPr/>
        </p:nvSpPr>
        <p:spPr>
          <a:xfrm>
            <a:off x="5443537" y="1893094"/>
            <a:ext cx="2443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사망하면</a:t>
            </a:r>
            <a:r>
              <a:rPr lang="en-US" altLang="ko-KR" sz="13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3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채팅금지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DC75F-1E85-4107-AD0B-DAE35D52EE6F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진행 방식</a:t>
            </a:r>
          </a:p>
        </p:txBody>
      </p:sp>
    </p:spTree>
    <p:extLst>
      <p:ext uri="{BB962C8B-B14F-4D97-AF65-F5344CB8AC3E}">
        <p14:creationId xmlns:p14="http://schemas.microsoft.com/office/powerpoint/2010/main" val="359723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1213</Words>
  <Application>Microsoft Office PowerPoint</Application>
  <PresentationFormat>화면 슬라이드 쇼(4:3)</PresentationFormat>
  <Paragraphs>267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궁서체</vt:lpstr>
      <vt:lpstr>나눔고딕 ExtraBold</vt:lpstr>
      <vt:lpstr>말랑말랑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추상화한 코드</vt:lpstr>
      <vt:lpstr>PowerPoint 프레젠테이션</vt:lpstr>
      <vt:lpstr>참가자 4명이상이 모인 후 진행자가 게임을 시작한다.</vt:lpstr>
      <vt:lpstr>각 인원의 수에 따라 역할이 골고루 분배됨</vt:lpstr>
      <vt:lpstr>낮에는 의논 후 죽일사람을 투표한다</vt:lpstr>
      <vt:lpstr>낮에는 의논 후 죽일사람을 투표한다</vt:lpstr>
      <vt:lpstr>밤에는 각 역할이 행동할 수 있다.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김 형관</cp:lastModifiedBy>
  <cp:revision>70</cp:revision>
  <dcterms:created xsi:type="dcterms:W3CDTF">2016-04-02T13:07:11Z</dcterms:created>
  <dcterms:modified xsi:type="dcterms:W3CDTF">2020-12-11T22:49:41Z</dcterms:modified>
</cp:coreProperties>
</file>