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055" autoAdjust="0"/>
  </p:normalViewPr>
  <p:slideViewPr>
    <p:cSldViewPr snapToGrid="0">
      <p:cViewPr varScale="1">
        <p:scale>
          <a:sx n="48" d="100"/>
          <a:sy n="48" d="100"/>
        </p:scale>
        <p:origin x="67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95E8A-FD9E-4A6A-88C2-FE9C8509C3B3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559EA-33F6-48D7-8CBB-7D7D07C90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93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, </a:t>
            </a:r>
            <a:r>
              <a:rPr lang="ko-KR" altLang="en-US" dirty="0"/>
              <a:t>이번 시스템프로그래밍 팀프로젝트 발표를 맡은 </a:t>
            </a:r>
            <a:r>
              <a:rPr lang="en-US" altLang="ko-KR" dirty="0"/>
              <a:t>1</a:t>
            </a:r>
            <a:r>
              <a:rPr lang="ko-KR" altLang="en-US" dirty="0"/>
              <a:t>팀 조동현입니다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일단 고생해준 우리 팀원들에게 감사의 인사 전하며 발표를 시작하도록 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559EA-33F6-48D7-8CBB-7D7D07C90D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08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목차는 프로그램 설명과 그 프로그램 구현을 위해 각 팀원이 맡았던 역할</a:t>
            </a:r>
            <a:r>
              <a:rPr lang="en-US" altLang="ko-KR" dirty="0"/>
              <a:t>, </a:t>
            </a:r>
            <a:r>
              <a:rPr lang="ko-KR" altLang="en-US" dirty="0"/>
              <a:t>그리고 주요기능 해결했던 주요버그 완성 후 프로젝트에 대해 개인별로 </a:t>
            </a:r>
            <a:r>
              <a:rPr lang="ko-KR" altLang="en-US" dirty="0" err="1"/>
              <a:t>아쉬웠던점</a:t>
            </a:r>
            <a:r>
              <a:rPr lang="ko-KR" altLang="en-US" dirty="0"/>
              <a:t> 마지막으로 시연영상 순으로 발표를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559EA-33F6-48D7-8CBB-7D7D07C90D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550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제목에서도 보면 알 수 있듯이 간략하게 설명하자면 </a:t>
            </a:r>
            <a:r>
              <a:rPr lang="en-US" altLang="ko-KR" dirty="0"/>
              <a:t>socket</a:t>
            </a:r>
            <a:r>
              <a:rPr lang="ko-KR" altLang="en-US" dirty="0"/>
              <a:t>통신 즉</a:t>
            </a:r>
            <a:r>
              <a:rPr lang="en-US" altLang="ko-KR" dirty="0"/>
              <a:t>, </a:t>
            </a:r>
            <a:r>
              <a:rPr lang="ko-KR" altLang="en-US" dirty="0"/>
              <a:t>채팅프로그램을 이용해서 마피아 게임을 구현한 프로그램입니다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559EA-33F6-48D7-8CBB-7D7D07C90D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541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팀원 역할은 김민수 학우는 </a:t>
            </a:r>
            <a:r>
              <a:rPr lang="en-US" altLang="ko-KR" dirty="0"/>
              <a:t>~~ </a:t>
            </a:r>
            <a:r>
              <a:rPr lang="ko-KR" altLang="en-US" dirty="0" err="1"/>
              <a:t>김형관</a:t>
            </a:r>
            <a:r>
              <a:rPr lang="ko-KR" altLang="en-US" dirty="0"/>
              <a:t> 학우는 </a:t>
            </a:r>
            <a:r>
              <a:rPr lang="en-US" altLang="ko-KR" dirty="0"/>
              <a:t>~~ </a:t>
            </a:r>
            <a:r>
              <a:rPr lang="ko-KR" altLang="en-US" dirty="0"/>
              <a:t>저는 </a:t>
            </a:r>
            <a:r>
              <a:rPr lang="en-US" altLang="ko-KR" dirty="0"/>
              <a:t>~~ </a:t>
            </a:r>
            <a:r>
              <a:rPr lang="ko-KR" altLang="en-US" dirty="0"/>
              <a:t> 역할을 맡았고 역할이 이렇게 분담 되었다고 각자 그 역할만 맡은 것이 아니라 온라인</a:t>
            </a:r>
            <a:r>
              <a:rPr lang="en-US" altLang="ko-KR" dirty="0"/>
              <a:t>, </a:t>
            </a:r>
            <a:r>
              <a:rPr lang="ko-KR" altLang="en-US" dirty="0"/>
              <a:t>오프라인에서 항상 서로 모여서 코드를 구현했기에 프로그램 전반적인 부분에 있어서 모든 팀원이 골고루 참여하였습니다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559EA-33F6-48D7-8CBB-7D7D07C90D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460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사용한 주요 기능은 컴퓨터간 통신을 위해서 </a:t>
            </a:r>
            <a:r>
              <a:rPr lang="en-US" altLang="ko-KR" dirty="0" err="1"/>
              <a:t>socke</a:t>
            </a:r>
            <a:r>
              <a:rPr lang="ko-KR" altLang="en-US" dirty="0"/>
              <a:t>을 이용하였고 여러 명의 유저 접속 그리고 게임을 진행하기 위해서 </a:t>
            </a:r>
            <a:r>
              <a:rPr lang="en-US" altLang="ko-KR" dirty="0"/>
              <a:t>thread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559EA-33F6-48D7-8CBB-7D7D07C90D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461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파트는 </a:t>
            </a:r>
            <a:r>
              <a:rPr lang="ko-KR" altLang="en-US" dirty="0" err="1"/>
              <a:t>저희끼리</a:t>
            </a:r>
            <a:r>
              <a:rPr lang="ko-KR" altLang="en-US" dirty="0"/>
              <a:t> 구현 중에 겪었던 어려움이 있었는데 별거 아닐지는 몰라도 </a:t>
            </a:r>
            <a:r>
              <a:rPr lang="ko-KR" altLang="en-US" dirty="0" err="1"/>
              <a:t>해결하고나니깐</a:t>
            </a:r>
            <a:r>
              <a:rPr lang="ko-KR" altLang="en-US" dirty="0"/>
              <a:t> 팀원 모두가 뿌듯했던 경험이 있어 넣은 부분입니다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쓰레드를 사용하고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559EA-33F6-48D7-8CBB-7D7D07C90D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48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559EA-33F6-48D7-8CBB-7D7D07C90D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18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1B476-9D3F-456F-B819-836715B7F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73ED24-52C3-4F0D-B115-1CFDC3EC5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E1FCB-F799-4A0F-AAD2-10D58C32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F4D2-6FFA-4858-A851-601D4636002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84512-03DD-413D-BB5B-E3FBE1DB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99C27-21DE-4E51-A5DE-E09CD96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3222-B1AB-4CB9-B2A4-1AA0509C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50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A7A17-E235-49B0-8EDC-196E5E8C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6F9F2C-7AC5-4420-A35D-F183F6573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58281-D2EB-4B1D-9927-9E928A0C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F4D2-6FFA-4858-A851-601D4636002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7FB80-8494-415C-9B64-B238FC6A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5EA3A-98BE-4EE2-971E-7AE4F3FE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3222-B1AB-4CB9-B2A4-1AA0509C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79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031118-0991-4838-8415-A592EBA91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CD9919-DE89-434D-A446-91A73AA07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B4195-B25E-4216-A603-CE7BB21A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F4D2-6FFA-4858-A851-601D4636002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AAD54-174A-4A94-9E83-862D5C9E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B237B-DB05-4AF3-A435-7C9AD5C8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3222-B1AB-4CB9-B2A4-1AA0509C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5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A79C3-29B9-47A9-9F23-735583DB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15AE27-74D7-4ACF-AE5F-0DA69755C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8C7E5-1FEF-40F3-B68C-514E0971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F4D2-6FFA-4858-A851-601D4636002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59115-F540-43FD-B0E9-7FDD3773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F0B65-325E-442B-B07A-4802DB95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3222-B1AB-4CB9-B2A4-1AA0509C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66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3E57E-EC78-4313-B5A8-C14DB71D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66C22A-D46B-4CC2-A8C7-E8873B96E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2B0FB-D0BE-4FF0-A8DE-1BA960C4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F4D2-6FFA-4858-A851-601D4636002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234D6-21AD-463F-A42E-EC057C7B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A650A-8A7B-4DE7-8DFA-7C932088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3222-B1AB-4CB9-B2A4-1AA0509C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08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9BCBA-14AE-43F8-82F6-3CE7A470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EC6874-1540-47D7-826F-E97E86C6E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6FDA10-E99B-4327-A274-487ECB2DB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4167BE-F8F8-4EEB-8001-0BAEF553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F4D2-6FFA-4858-A851-601D4636002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6E9340-C0AE-4870-8657-2D0A5D0C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870B27-764A-493A-8ED5-38CCD1BD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3222-B1AB-4CB9-B2A4-1AA0509C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12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A8F94-A47A-4A59-BFFB-ACA757FD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5FF49D-FF9D-447F-A0D0-737B829F1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A64F6A-D908-43AD-BE48-BD5A7345C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0BC6AD-3682-4513-861E-61F1D162F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865B4A-1A1D-48BC-B29F-EF8123A80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8F0A78-FB5D-454E-84BD-59740E03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F4D2-6FFA-4858-A851-601D4636002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F3A271-AF57-458F-B725-F554E17E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5C586B-B573-4364-9951-1077D3C7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3222-B1AB-4CB9-B2A4-1AA0509C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1A3DE-4F9C-44DD-A983-7060B337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54C2A1-E328-47F4-B4AD-1C3FF06D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F4D2-6FFA-4858-A851-601D4636002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8E1583-D853-4A74-B37C-EDB88702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A69534-7B4C-4AA9-989F-6DCAB4EC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3222-B1AB-4CB9-B2A4-1AA0509C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43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C013F3-1847-495D-AFC8-9BC6C10C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F4D2-6FFA-4858-A851-601D4636002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0300CD-0C4F-4D66-A141-AFE4CB1A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9CF09C-3148-41ED-AEF3-1BAEF81E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3222-B1AB-4CB9-B2A4-1AA0509C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70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E6109-ECCC-4571-917E-E47E1BDA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206E7-3C0D-4DD7-A8CC-EFCA46887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587CEA-01FB-4788-A505-C595B5D26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37848F-9D3C-46FB-A4CB-9DC7A53C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F4D2-6FFA-4858-A851-601D4636002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4D50E1-36CF-495A-A145-125FB88F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DA097F-860C-45BC-BB44-4CF97531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3222-B1AB-4CB9-B2A4-1AA0509C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7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A4567-F356-4FDB-AB6C-7E1718D0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D3C2E2-C235-4B0C-BE93-8B4588403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3B562B-767C-4A3E-A999-644E94043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E028E-761D-43C6-887A-BF2CB691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F4D2-6FFA-4858-A851-601D4636002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B29B87-FD7B-4E09-8BEF-D8F13183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8DDCD1-7848-4A04-B660-B319C9B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3222-B1AB-4CB9-B2A4-1AA0509C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91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49B38E-40C0-4B56-9834-90E35CB4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B96BC3-AC5E-41B7-99FB-A64043885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48441-9F3A-436F-B9A1-FD19CC8E9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8F4D2-6FFA-4858-A851-601D4636002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91741-990F-41CF-94A0-C4884C5BA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19202-FE70-4367-9F29-7AF0ECC1A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93222-B1AB-4CB9-B2A4-1AA0509C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81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6FA79-73A0-49D5-8A1D-F10D66E6E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/>
              <a:t>ㅁㄴㅇㄹ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1813C1-917A-41D8-B032-4166457D6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김민수</a:t>
            </a:r>
            <a:endParaRPr lang="en-US" altLang="ko-KR" dirty="0"/>
          </a:p>
          <a:p>
            <a:r>
              <a:rPr lang="ko-KR" altLang="en-US" dirty="0" err="1"/>
              <a:t>김형관</a:t>
            </a:r>
            <a:endParaRPr lang="en-US" altLang="ko-KR" dirty="0"/>
          </a:p>
          <a:p>
            <a:r>
              <a:rPr lang="ko-KR" altLang="en-US" dirty="0"/>
              <a:t>조동현</a:t>
            </a:r>
          </a:p>
        </p:txBody>
      </p:sp>
    </p:spTree>
    <p:extLst>
      <p:ext uri="{BB962C8B-B14F-4D97-AF65-F5344CB8AC3E}">
        <p14:creationId xmlns:p14="http://schemas.microsoft.com/office/powerpoint/2010/main" val="288789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D5F7C-9AA9-4713-B232-1DAC3375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046A5-3A14-469F-A661-423ED0CC7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프로그램 설명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팀원 역할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주요 기능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해결했던 주요 버그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Team Feedback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시연 영상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464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ADCE1-9821-4CD9-ABDD-E9F0251B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프로그램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B36FEB-A1D9-4075-8416-79CA1B70F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~~~~~~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06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5BA81-1FAB-4695-A18F-7F220450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29336-D6E2-465E-8B85-FA05E5A70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김민수</a:t>
            </a:r>
            <a:r>
              <a:rPr lang="en-US" altLang="ko-KR" dirty="0"/>
              <a:t>, socket </a:t>
            </a:r>
            <a:r>
              <a:rPr lang="ko-KR" altLang="en-US" dirty="0"/>
              <a:t>채팅 구현</a:t>
            </a:r>
            <a:r>
              <a:rPr lang="en-US" altLang="ko-KR" dirty="0"/>
              <a:t>, </a:t>
            </a:r>
            <a:r>
              <a:rPr lang="ko-KR" altLang="en-US" dirty="0"/>
              <a:t>게임 구현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김형관</a:t>
            </a:r>
            <a:r>
              <a:rPr lang="en-US" altLang="ko-KR" dirty="0"/>
              <a:t>, </a:t>
            </a:r>
            <a:r>
              <a:rPr lang="ko-KR" altLang="en-US" dirty="0"/>
              <a:t>게임 룰 정립</a:t>
            </a:r>
            <a:r>
              <a:rPr lang="en-US" altLang="ko-KR" dirty="0"/>
              <a:t>, </a:t>
            </a:r>
            <a:r>
              <a:rPr lang="ko-KR" altLang="en-US" dirty="0"/>
              <a:t>게임 구현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조동현</a:t>
            </a:r>
            <a:r>
              <a:rPr lang="en-US" altLang="ko-KR" dirty="0"/>
              <a:t>, </a:t>
            </a:r>
            <a:r>
              <a:rPr lang="ko-KR" altLang="en-US" dirty="0"/>
              <a:t>프로그램에 대해 전반적인 </a:t>
            </a:r>
            <a:r>
              <a:rPr lang="en-US" altLang="ko-KR" dirty="0"/>
              <a:t>thread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디자인</a:t>
            </a:r>
          </a:p>
        </p:txBody>
      </p:sp>
    </p:spTree>
    <p:extLst>
      <p:ext uri="{BB962C8B-B14F-4D97-AF65-F5344CB8AC3E}">
        <p14:creationId xmlns:p14="http://schemas.microsoft.com/office/powerpoint/2010/main" val="213300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0A448-BC3B-4CFF-BF2C-C6B2B7F9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9F783-6D0C-4FFB-AE0B-3369AC65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채팅  </a:t>
            </a:r>
            <a:r>
              <a:rPr lang="en-US" altLang="ko-KR" dirty="0"/>
              <a:t>socket </a:t>
            </a:r>
            <a:r>
              <a:rPr lang="ko-KR" altLang="en-US" dirty="0"/>
              <a:t>과 </a:t>
            </a:r>
            <a:r>
              <a:rPr lang="en-US" altLang="ko-KR" dirty="0"/>
              <a:t>thread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게임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762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38BDE-BFC0-4ACA-93AF-AA22E8C3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생략해도 됨</a:t>
            </a:r>
            <a:r>
              <a:rPr lang="en-US" altLang="ko-KR" dirty="0"/>
              <a:t>)</a:t>
            </a:r>
            <a:r>
              <a:rPr lang="ko-KR" altLang="en-US" dirty="0"/>
              <a:t>해결했던 주요 버그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38C38-A6AC-4A3D-8784-77C47C7E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CD6BB-A7EF-48DB-BBBA-E7AE843F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Feedback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20B64-7289-46CD-A102-6B211122C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김민수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 err="1"/>
              <a:t>김형관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조동현</a:t>
            </a:r>
            <a:r>
              <a:rPr lang="en-US" altLang="ko-KR" dirty="0"/>
              <a:t>, “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들여쓰기를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4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단계 이상 한다면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어짜피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망친거니깐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프로그램 처음부터 다시 짜라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50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EB86B-0099-44B9-8A24-C1D14779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 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02340-321B-4773-B408-C0667965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24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249</Words>
  <Application>Microsoft Office PowerPoint</Application>
  <PresentationFormat>와이드스크린</PresentationFormat>
  <Paragraphs>45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Apple SD Gothic Neo</vt:lpstr>
      <vt:lpstr>Arial</vt:lpstr>
      <vt:lpstr>맑은 고딕</vt:lpstr>
      <vt:lpstr>Office 테마</vt:lpstr>
      <vt:lpstr>ㅁㄴㅇㄹ</vt:lpstr>
      <vt:lpstr>Content</vt:lpstr>
      <vt:lpstr>1. 프로그램 설명</vt:lpstr>
      <vt:lpstr>팀원 역할</vt:lpstr>
      <vt:lpstr>주요기능</vt:lpstr>
      <vt:lpstr>(생략해도 됨)해결했던 주요 버그</vt:lpstr>
      <vt:lpstr>Team Feedback</vt:lpstr>
      <vt:lpstr>시연 영상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통신을 이용한 마피아 게임</dc:title>
  <dc:creator>rhsnfl1122@gmail.com</dc:creator>
  <cp:lastModifiedBy>rhsnfl1122@gmail.com</cp:lastModifiedBy>
  <cp:revision>7</cp:revision>
  <dcterms:created xsi:type="dcterms:W3CDTF">2020-12-11T15:09:58Z</dcterms:created>
  <dcterms:modified xsi:type="dcterms:W3CDTF">2020-12-11T20:25:41Z</dcterms:modified>
</cp:coreProperties>
</file>