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7" r:id="rId2"/>
    <p:sldId id="259" r:id="rId3"/>
    <p:sldId id="268" r:id="rId4"/>
    <p:sldId id="262" r:id="rId5"/>
    <p:sldId id="260" r:id="rId6"/>
    <p:sldId id="263" r:id="rId7"/>
  </p:sldIdLst>
  <p:sldSz cx="9144000" cy="6858000" type="screen4x3"/>
  <p:notesSz cx="6858000" cy="9144000"/>
  <p:embeddedFontLst>
    <p:embeddedFont>
      <p:font typeface="나눔고딕 ExtraBold" panose="020B0600000101010101" charset="-127"/>
      <p:bold r:id="rId9"/>
    </p:embeddedFont>
    <p:embeddedFont>
      <p:font typeface="말랑말랑 Bold" panose="020F0803000000000000" pitchFamily="50" charset="-127"/>
      <p:bold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4B62"/>
    <a:srgbClr val="FFD5DA"/>
    <a:srgbClr val="FFEB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 autoAdjust="0"/>
    <p:restoredTop sz="82071" autoAdjust="0"/>
  </p:normalViewPr>
  <p:slideViewPr>
    <p:cSldViewPr snapToObjects="1" showGuides="1">
      <p:cViewPr varScale="1">
        <p:scale>
          <a:sx n="70" d="100"/>
          <a:sy n="70" d="100"/>
        </p:scale>
        <p:origin x="1814" y="53"/>
      </p:cViewPr>
      <p:guideLst>
        <p:guide orient="horz" pos="2160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393A8-633A-44BC-88CE-FCA3A15FDEAB}" type="datetimeFigureOut">
              <a:rPr lang="ko-KR" altLang="en-US" smtClean="0"/>
              <a:pPr/>
              <a:t>2020-12-12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54A2B-6412-4D58-A6C1-BD0167DA10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</a:t>
            </a:r>
            <a:r>
              <a:rPr lang="en-US" altLang="ko-KR" dirty="0"/>
              <a:t>, </a:t>
            </a:r>
            <a:r>
              <a:rPr lang="ko-KR" altLang="en-US" dirty="0"/>
              <a:t>이번 시스템 프로그래밍 팀프로젝트 발표를 맡은 </a:t>
            </a:r>
            <a:r>
              <a:rPr lang="en-US" altLang="ko-KR" dirty="0"/>
              <a:t>1</a:t>
            </a:r>
            <a:r>
              <a:rPr lang="ko-KR" altLang="en-US" dirty="0"/>
              <a:t>팀 조동현입니다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일단 고생해준 우리 팀원들에게 감사의 인사 전하며 발표를 시작하도록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993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순서는 팀원 소개 프로그램과 주요기능 설명</a:t>
            </a:r>
            <a:r>
              <a:rPr lang="en-US" altLang="ko-KR" dirty="0"/>
              <a:t>,</a:t>
            </a:r>
            <a:r>
              <a:rPr lang="ko-KR" altLang="en-US" dirty="0"/>
              <a:t> 해결했던 주요버그 그리고 완성한 프로그램에 대해 개인별 피드백 마지막으로 시연영상 순으로 발표를 진행하도록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355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저희팀은</a:t>
            </a:r>
            <a:r>
              <a:rPr lang="ko-KR" altLang="en-US" dirty="0"/>
              <a:t> 컴퓨터학부 김민수</a:t>
            </a:r>
            <a:r>
              <a:rPr lang="en-US" altLang="ko-KR" dirty="0"/>
              <a:t>, </a:t>
            </a:r>
            <a:r>
              <a:rPr lang="ko-KR" altLang="en-US" dirty="0" err="1"/>
              <a:t>김형관</a:t>
            </a:r>
            <a:r>
              <a:rPr lang="en-US" altLang="ko-KR" dirty="0"/>
              <a:t>,</a:t>
            </a:r>
            <a:r>
              <a:rPr lang="ko-KR" altLang="en-US" dirty="0"/>
              <a:t> 조동현 </a:t>
            </a:r>
            <a:r>
              <a:rPr lang="en-US" altLang="ko-KR" dirty="0"/>
              <a:t>3</a:t>
            </a:r>
            <a:r>
              <a:rPr lang="ko-KR" altLang="en-US" dirty="0"/>
              <a:t>인으로 구성되어 있으며 각자의 역할을 </a:t>
            </a:r>
            <a:r>
              <a:rPr lang="ko-KR" altLang="en-US" dirty="0" err="1"/>
              <a:t>나눴다만</a:t>
            </a:r>
            <a:r>
              <a:rPr lang="ko-KR" altLang="en-US" dirty="0"/>
              <a:t> 항상 설계부터 코딩까지 오프라인</a:t>
            </a:r>
            <a:r>
              <a:rPr lang="en-US" altLang="ko-KR" dirty="0"/>
              <a:t>, </a:t>
            </a:r>
            <a:r>
              <a:rPr lang="ko-KR" altLang="en-US" dirty="0"/>
              <a:t>온라인으로 모여서 진행했기에 프로그램 전반적인 부분에 있어 모든 팀원이 골고루 참여하였습니다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326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저희 프로그램 작동에서 주요 기능을 맡은 함수들을 설명을 위해 추상화를 하였습니다</a:t>
            </a:r>
            <a:r>
              <a:rPr lang="en-US" altLang="ko-KR" dirty="0"/>
              <a:t>. </a:t>
            </a:r>
            <a:r>
              <a:rPr lang="ko-KR" altLang="en-US" dirty="0"/>
              <a:t>저희 프로그램은 </a:t>
            </a:r>
            <a:r>
              <a:rPr lang="en-US" altLang="ko-KR" dirty="0" err="1"/>
              <a:t>server.c</a:t>
            </a:r>
            <a:r>
              <a:rPr lang="en-US" altLang="ko-KR" dirty="0"/>
              <a:t> </a:t>
            </a:r>
            <a:r>
              <a:rPr lang="ko-KR" altLang="en-US" dirty="0"/>
              <a:t>파일 </a:t>
            </a:r>
            <a:r>
              <a:rPr lang="en-US" altLang="ko-KR" dirty="0" err="1"/>
              <a:t>client.c</a:t>
            </a:r>
            <a:r>
              <a:rPr lang="en-US" altLang="ko-KR" dirty="0"/>
              <a:t> </a:t>
            </a:r>
            <a:r>
              <a:rPr lang="ko-KR" altLang="en-US" dirty="0"/>
              <a:t>파일로 이루어져 있으며</a:t>
            </a:r>
            <a:endParaRPr lang="en-US" altLang="ko-KR" dirty="0"/>
          </a:p>
          <a:p>
            <a:r>
              <a:rPr lang="en-US" altLang="ko-KR" dirty="0" err="1"/>
              <a:t>Server.c</a:t>
            </a:r>
            <a:r>
              <a:rPr lang="en-US" altLang="ko-KR" dirty="0"/>
              <a:t> </a:t>
            </a:r>
            <a:r>
              <a:rPr lang="ko-KR" altLang="en-US" dirty="0"/>
              <a:t>에서는 쓰레드 서버 라이트 라는 함수가 쓰레드로 실행되며 이 함수는 서버의 채팅을 클라이언트 모두에게 전해줍니다</a:t>
            </a:r>
            <a:endParaRPr lang="en-US" altLang="ko-KR" dirty="0"/>
          </a:p>
          <a:p>
            <a:r>
              <a:rPr lang="ko-KR" altLang="en-US" dirty="0"/>
              <a:t>게임 </a:t>
            </a:r>
            <a:r>
              <a:rPr lang="ko-KR" altLang="en-US" dirty="0" err="1"/>
              <a:t>챗</a:t>
            </a:r>
            <a:r>
              <a:rPr lang="ko-KR" altLang="en-US" dirty="0"/>
              <a:t> 함수도 쓰레드로 실행이 되며 클라이언트의 접속을 받으며 클라이언트가 친 채팅을 모든 클라이언트에게 전송해 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서버 함수는 마피아 게임이 진행되는 파트입니다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Client.c</a:t>
            </a:r>
            <a:r>
              <a:rPr lang="en-US" altLang="ko-KR" dirty="0"/>
              <a:t> </a:t>
            </a:r>
            <a:r>
              <a:rPr lang="ko-KR" altLang="en-US" dirty="0"/>
              <a:t>에서는 쓰레드 클라이언트 라이트 라는 함수가 쓰레드로 실행되며 클라이언트가 친 채팅을 서버로 전송해줍니다</a:t>
            </a:r>
            <a:endParaRPr lang="en-US" altLang="ko-KR" dirty="0"/>
          </a:p>
          <a:p>
            <a:r>
              <a:rPr lang="en-US" altLang="ko-KR" dirty="0"/>
              <a:t>Client</a:t>
            </a:r>
            <a:r>
              <a:rPr lang="ko-KR" altLang="en-US" dirty="0"/>
              <a:t>라는 함수는 서버와 </a:t>
            </a:r>
            <a:r>
              <a:rPr lang="ko-KR" altLang="en-US" dirty="0" err="1"/>
              <a:t>연결을하고</a:t>
            </a:r>
            <a:r>
              <a:rPr lang="ko-KR" altLang="en-US" dirty="0"/>
              <a:t> 서버로부터 받은 데이터를 클라이언트의 모니터에 출력해줍니다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1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다음으로는 주요기능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사용자간 채팅을 위해선 서버와 클라이언트의 연결이 필요해서 </a:t>
            </a:r>
            <a:r>
              <a:rPr lang="en-US" altLang="ko-KR" dirty="0"/>
              <a:t>Socket </a:t>
            </a:r>
            <a:r>
              <a:rPr lang="ko-KR" altLang="en-US" dirty="0"/>
              <a:t>통신을 활용하였고 연결 후에 스트링을 주고 받아야 채팅이 되기에 베이직 </a:t>
            </a:r>
            <a:r>
              <a:rPr lang="ko-KR" altLang="en-US" dirty="0" err="1"/>
              <a:t>시스템콜인</a:t>
            </a:r>
            <a:r>
              <a:rPr lang="ko-KR" altLang="en-US" dirty="0"/>
              <a:t> </a:t>
            </a:r>
            <a:r>
              <a:rPr lang="en-US" altLang="ko-KR" dirty="0"/>
              <a:t>read write</a:t>
            </a:r>
            <a:r>
              <a:rPr lang="ko-KR" altLang="en-US" dirty="0"/>
              <a:t>를 활용 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채팅과 동시에 마피아 게임기능이 함께 </a:t>
            </a:r>
            <a:r>
              <a:rPr lang="ko-KR" altLang="en-US" dirty="0" err="1"/>
              <a:t>작동해야하기에</a:t>
            </a:r>
            <a:r>
              <a:rPr lang="ko-KR" altLang="en-US" dirty="0"/>
              <a:t> </a:t>
            </a:r>
            <a:r>
              <a:rPr lang="en-US" altLang="ko-KR" dirty="0"/>
              <a:t>thread </a:t>
            </a:r>
            <a:r>
              <a:rPr lang="ko-KR" altLang="en-US" dirty="0"/>
              <a:t>를 적용하였습니다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 </a:t>
            </a:r>
            <a:r>
              <a:rPr lang="ko-KR" altLang="en-US" dirty="0" err="1"/>
              <a:t>블락킹</a:t>
            </a:r>
            <a:r>
              <a:rPr lang="ko-KR" altLang="en-US" dirty="0"/>
              <a:t> 모드에선 서버가 </a:t>
            </a:r>
            <a:r>
              <a:rPr lang="en-US" altLang="ko-KR" dirty="0"/>
              <a:t>accept </a:t>
            </a:r>
            <a:r>
              <a:rPr lang="ko-KR" altLang="en-US" dirty="0"/>
              <a:t>부분에서 유저가 올 때까지 기다리기 때문에 </a:t>
            </a:r>
            <a:r>
              <a:rPr lang="en-US" altLang="ko-KR" dirty="0" err="1"/>
              <a:t>fcntl</a:t>
            </a:r>
            <a:r>
              <a:rPr lang="ko-KR" altLang="en-US" dirty="0"/>
              <a:t>을 통해 논 </a:t>
            </a:r>
            <a:r>
              <a:rPr lang="ko-KR" altLang="en-US" dirty="0" err="1"/>
              <a:t>블락킹</a:t>
            </a:r>
            <a:r>
              <a:rPr lang="ko-KR" altLang="en-US" dirty="0"/>
              <a:t> 플래그를 활용했습니다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481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4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33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24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02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06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2020-12-12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2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2020-12-12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9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2020-12-12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35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2020-12-12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57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2020-12-12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14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2020-12-12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97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645AA-E039-4E57-8F7F-F37FFD3EA154}" type="datetimeFigureOut">
              <a:rPr lang="ko-KR" altLang="en-US" smtClean="0"/>
              <a:pPr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47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H="1">
            <a:off x="4572000" y="3143609"/>
            <a:ext cx="144000" cy="806543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24535" y="3140968"/>
            <a:ext cx="3131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프로그래밍 프로젝트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1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56502" y="3429000"/>
            <a:ext cx="3747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마피아게임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9036496" y="188640"/>
            <a:ext cx="0" cy="666936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 flipH="1">
            <a:off x="8604448" y="3143609"/>
            <a:ext cx="144000" cy="806543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51520" y="6741368"/>
            <a:ext cx="8892480" cy="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51520" y="6669360"/>
            <a:ext cx="8892480" cy="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6986966-B959-4E2E-BEFC-348B6762165D}"/>
              </a:ext>
            </a:extLst>
          </p:cNvPr>
          <p:cNvSpPr txBox="1"/>
          <p:nvPr/>
        </p:nvSpPr>
        <p:spPr>
          <a:xfrm>
            <a:off x="4572009" y="5629399"/>
            <a:ext cx="4176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컴퓨터학부 김민수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컴퓨터학부 김형관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r>
              <a:rPr lang="ko-KR" altLang="en-US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★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컴퓨터학부 조동현</a:t>
            </a:r>
            <a:endParaRPr lang="ko-KR" altLang="en-US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097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9036496" y="188640"/>
            <a:ext cx="0" cy="666936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872716"/>
            <a:ext cx="18002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988840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말랑말랑 Bold" panose="020F0803000000000000" pitchFamily="50" charset="-127"/>
                <a:ea typeface="말랑말랑 Bold" panose="020F0803000000000000" pitchFamily="50" charset="-127"/>
              </a:rPr>
              <a:t>1/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말랑말랑 Bold" panose="020F0803000000000000" pitchFamily="50" charset="-127"/>
                <a:ea typeface="말랑말랑 Bold" panose="020F0803000000000000" pitchFamily="50" charset="-127"/>
              </a:rPr>
              <a:t>팀원 소개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2618910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말랑말랑 Bold" panose="020F0803000000000000" pitchFamily="50" charset="-127"/>
                <a:ea typeface="말랑말랑 Bold" panose="020F0803000000000000" pitchFamily="50" charset="-127"/>
              </a:rPr>
              <a:t>2/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말랑말랑 Bold" panose="020F0803000000000000" pitchFamily="50" charset="-127"/>
                <a:ea typeface="말랑말랑 Bold" panose="020F0803000000000000" pitchFamily="50" charset="-127"/>
              </a:rPr>
              <a:t>프로그램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말랑말랑 Bold" panose="020F0803000000000000" pitchFamily="50" charset="-127"/>
                <a:ea typeface="말랑말랑 Bold" panose="020F0803000000000000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말랑말랑 Bold" panose="020F0803000000000000" pitchFamily="50" charset="-127"/>
                <a:ea typeface="말랑말랑 Bold" panose="020F0803000000000000" pitchFamily="50" charset="-127"/>
              </a:rPr>
              <a:t>주요기능 설명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3248980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말랑말랑 Bold" panose="020F0803000000000000" pitchFamily="50" charset="-127"/>
                <a:ea typeface="말랑말랑 Bold" panose="020F0803000000000000" pitchFamily="50" charset="-127"/>
              </a:rPr>
              <a:t>3/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말랑말랑 Bold" panose="020F0803000000000000" pitchFamily="50" charset="-127"/>
                <a:ea typeface="말랑말랑 Bold" panose="020F0803000000000000" pitchFamily="50" charset="-127"/>
              </a:rPr>
              <a:t>시연 영상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3879050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말랑말랑 Bold" panose="020F0803000000000000" pitchFamily="50" charset="-127"/>
                <a:ea typeface="말랑말랑 Bold" panose="020F0803000000000000" pitchFamily="50" charset="-127"/>
              </a:rPr>
              <a:t>4/ Team Feedback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93296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ELEC462001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916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0D675B-071C-487C-9BFB-0958713133F0}"/>
              </a:ext>
            </a:extLst>
          </p:cNvPr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말랑말랑 Bold" panose="020F0803000000000000" pitchFamily="50" charset="-127"/>
                <a:ea typeface="말랑말랑 Bold" panose="020F0803000000000000" pitchFamily="50" charset="-127"/>
              </a:rPr>
              <a:t>팀원 소개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2B271AD-94D6-4E5A-BF7A-4F7F3D1FA0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141" y="1721162"/>
            <a:ext cx="1995870" cy="199587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CB6B973-4DE9-4FAD-A2C4-6F7E9B2715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415" y="1721162"/>
            <a:ext cx="1995870" cy="199587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0C1231D-B9C1-4022-B201-C3F6BA90D2C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" y="1721162"/>
            <a:ext cx="1995870" cy="19958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EC1B90B-07E6-4EEF-851A-537C25001FEA}"/>
              </a:ext>
            </a:extLst>
          </p:cNvPr>
          <p:cNvSpPr txBox="1"/>
          <p:nvPr/>
        </p:nvSpPr>
        <p:spPr>
          <a:xfrm>
            <a:off x="-180528" y="4268716"/>
            <a:ext cx="2880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컴퓨터학부 김민수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Socket</a:t>
            </a:r>
            <a:r>
              <a:rPr lang="ko-KR" altLang="en-US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 채팅 구현</a:t>
            </a:r>
            <a:endParaRPr lang="en-US" altLang="ko-KR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  <a:p>
            <a:pPr algn="ctr"/>
            <a:r>
              <a:rPr lang="ko-KR" altLang="en-US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게임 구현</a:t>
            </a:r>
            <a:endParaRPr lang="en-US" altLang="ko-KR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731D5F-75A2-4651-B269-750C54B4390C}"/>
              </a:ext>
            </a:extLst>
          </p:cNvPr>
          <p:cNvSpPr txBox="1"/>
          <p:nvPr/>
        </p:nvSpPr>
        <p:spPr>
          <a:xfrm>
            <a:off x="3064198" y="4268661"/>
            <a:ext cx="2880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컴퓨터학부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김형관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b="1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게임 룰 정립</a:t>
            </a:r>
            <a:endParaRPr lang="en-US" altLang="ko-KR" b="1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  <a:p>
            <a:pPr algn="ctr"/>
            <a:r>
              <a:rPr lang="ko-KR" altLang="en-US" b="1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게임 구현</a:t>
            </a:r>
            <a:endParaRPr lang="en-US" altLang="ko-KR" b="1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4DDE6A-B7B0-4C2F-BA9F-0E5F6AFE8D37}"/>
              </a:ext>
            </a:extLst>
          </p:cNvPr>
          <p:cNvSpPr txBox="1"/>
          <p:nvPr/>
        </p:nvSpPr>
        <p:spPr>
          <a:xfrm>
            <a:off x="6308924" y="4268716"/>
            <a:ext cx="2880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컴퓨터학부 조동현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b="1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기존 코드에 쓰레드 구현</a:t>
            </a:r>
            <a:endParaRPr lang="en-US" altLang="ko-KR" b="1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  <a:p>
            <a:pPr algn="ctr"/>
            <a:r>
              <a:rPr lang="ko-KR" altLang="en-US" b="1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디자인</a:t>
            </a:r>
            <a:endParaRPr lang="en-US" altLang="ko-KR" b="1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373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FEF78B28-F168-4F4E-ABCE-E32AF2965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3" y="998935"/>
            <a:ext cx="8229600" cy="994172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추상화한 코드</a:t>
            </a:r>
            <a:endParaRPr lang="en-US" altLang="ko-KR" sz="2400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CEC2ACD-221D-4EC8-B89B-8DA1D3E37F90}"/>
              </a:ext>
            </a:extLst>
          </p:cNvPr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프로그램 설명</a:t>
            </a: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02F721D1-C06A-499B-9965-83F2E0421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310" y="3148589"/>
            <a:ext cx="3314700" cy="1303020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E3634A1D-71E4-4DCB-B6E0-821554F70F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3" y="2824739"/>
            <a:ext cx="4625340" cy="1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96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기능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4FF6A4-DB18-48F7-940A-211C81F15724}"/>
              </a:ext>
            </a:extLst>
          </p:cNvPr>
          <p:cNvSpPr txBox="1"/>
          <p:nvPr/>
        </p:nvSpPr>
        <p:spPr>
          <a:xfrm>
            <a:off x="467544" y="1551563"/>
            <a:ext cx="799288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사용자간 채팅 기능</a:t>
            </a:r>
            <a:endParaRPr lang="en-US" altLang="ko-KR" sz="2400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  <a:p>
            <a:r>
              <a:rPr lang="en-US" altLang="ko-KR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-&gt; Socket </a:t>
            </a:r>
            <a:r>
              <a:rPr lang="ko-KR" altLang="en-US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통신</a:t>
            </a:r>
            <a:r>
              <a:rPr lang="en-US" altLang="ko-KR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 </a:t>
            </a:r>
            <a:r>
              <a:rPr lang="ko-KR" altLang="en-US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활용</a:t>
            </a:r>
            <a:endParaRPr lang="en-US" altLang="ko-KR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  <a:p>
            <a:endParaRPr lang="en-US" altLang="ko-KR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마피아 게임 기능</a:t>
            </a:r>
            <a:endParaRPr lang="en-US" altLang="ko-KR" sz="2400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  <a:p>
            <a:r>
              <a:rPr lang="en-US" altLang="ko-KR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-&gt; </a:t>
            </a:r>
            <a:r>
              <a:rPr lang="ko-KR" altLang="en-US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채팅과 동시에 실행하기 위해 </a:t>
            </a:r>
            <a:r>
              <a:rPr lang="en-US" altLang="ko-KR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thread </a:t>
            </a:r>
            <a:r>
              <a:rPr lang="ko-KR" altLang="en-US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활용</a:t>
            </a:r>
            <a:endParaRPr lang="en-US" altLang="ko-KR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  <a:p>
            <a:endParaRPr lang="en-US" altLang="ko-KR" sz="2400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유저간 스트링 전송</a:t>
            </a:r>
            <a:endParaRPr lang="en-US" altLang="ko-KR" sz="2400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  <a:p>
            <a:r>
              <a:rPr lang="en-US" altLang="ko-KR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-&gt; Basic System call (read, write) </a:t>
            </a:r>
            <a:r>
              <a:rPr lang="ko-KR" altLang="en-US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활용</a:t>
            </a:r>
            <a:endParaRPr lang="en-US" altLang="ko-KR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  <a:p>
            <a:endParaRPr lang="en-US" altLang="ko-KR" sz="2400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800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유저 다중 접속 기능</a:t>
            </a:r>
            <a:endParaRPr lang="en-US" altLang="ko-KR" sz="2800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  <a:p>
            <a:r>
              <a:rPr lang="en-US" altLang="ko-KR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-&gt; </a:t>
            </a:r>
            <a:r>
              <a:rPr lang="en-US" altLang="ko-KR" dirty="0" err="1">
                <a:latin typeface="말랑말랑 Bold" panose="020F0803000000000000" pitchFamily="50" charset="-127"/>
                <a:ea typeface="말랑말랑 Bold" panose="020F0803000000000000" pitchFamily="50" charset="-127"/>
              </a:rPr>
              <a:t>fcntl</a:t>
            </a:r>
            <a:r>
              <a:rPr lang="ko-KR" altLang="en-US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을 통해 </a:t>
            </a:r>
            <a:r>
              <a:rPr lang="en-US" altLang="ko-KR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Non-</a:t>
            </a:r>
            <a:r>
              <a:rPr lang="en-US" altLang="ko-KR" dirty="0" err="1">
                <a:latin typeface="말랑말랑 Bold" panose="020F0803000000000000" pitchFamily="50" charset="-127"/>
                <a:ea typeface="말랑말랑 Bold" panose="020F0803000000000000" pitchFamily="50" charset="-127"/>
              </a:rPr>
              <a:t>Blockig</a:t>
            </a:r>
            <a:r>
              <a:rPr lang="en-US" altLang="ko-KR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 flag </a:t>
            </a:r>
            <a:r>
              <a:rPr lang="ko-KR" altLang="en-US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활용</a:t>
            </a:r>
            <a:endParaRPr lang="en-US" altLang="ko-KR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457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0" y="3211262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 for listening!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2143</TotalTime>
  <Words>348</Words>
  <Application>Microsoft Office PowerPoint</Application>
  <PresentationFormat>화면 슬라이드 쇼(4:3)</PresentationFormat>
  <Paragraphs>59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Arial</vt:lpstr>
      <vt:lpstr>나눔고딕 ExtraBold</vt:lpstr>
      <vt:lpstr>말랑말랑 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추상화한 코드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송혜진</dc:creator>
  <cp:lastModifiedBy>rhsnfl1122@gmail.com</cp:lastModifiedBy>
  <cp:revision>61</cp:revision>
  <dcterms:created xsi:type="dcterms:W3CDTF">2016-04-02T13:07:11Z</dcterms:created>
  <dcterms:modified xsi:type="dcterms:W3CDTF">2020-12-11T20:27:18Z</dcterms:modified>
</cp:coreProperties>
</file>