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6246" y="30693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F77E2-BE20-4948-A4F3-DA8519A92992}"/>
              </a:ext>
            </a:extLst>
          </p:cNvPr>
          <p:cNvSpPr txBox="1"/>
          <p:nvPr/>
        </p:nvSpPr>
        <p:spPr>
          <a:xfrm>
            <a:off x="2620985" y="2976278"/>
            <a:ext cx="708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END</a:t>
            </a:r>
            <a:endParaRPr lang="ko-KR" altLang="en-US" sz="4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8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2951356" y="12376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975440-D91D-4503-BCFE-A792518C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168" y="1977221"/>
            <a:ext cx="2558376" cy="2558376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630D39-C376-405A-BC37-8449AD7C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96" y="2051032"/>
            <a:ext cx="2558377" cy="2558377"/>
          </a:xfrm>
          <a:prstGeom prst="rect">
            <a:avLst/>
          </a:prstGeom>
        </p:spPr>
      </p:pic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BF30C79-6909-4B25-B466-D2EF83A2B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25" y="2051032"/>
            <a:ext cx="2558376" cy="25583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E7BBD1-A95E-4188-871A-F7157968E5B7}"/>
              </a:ext>
            </a:extLst>
          </p:cNvPr>
          <p:cNvSpPr txBox="1"/>
          <p:nvPr/>
        </p:nvSpPr>
        <p:spPr>
          <a:xfrm>
            <a:off x="1827899" y="5225975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2018114038 </a:t>
            </a:r>
          </a:p>
          <a:p>
            <a:pPr algn="ctr"/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노신우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5C805-264D-4683-B68E-172CCE5EAE2B}"/>
              </a:ext>
            </a:extLst>
          </p:cNvPr>
          <p:cNvSpPr txBox="1"/>
          <p:nvPr/>
        </p:nvSpPr>
        <p:spPr>
          <a:xfrm>
            <a:off x="5130676" y="5170407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2017</a:t>
            </a:r>
          </a:p>
          <a:p>
            <a:pPr algn="ctr"/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이준배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019A45-E42B-446E-BA17-45C1D2159A48}"/>
              </a:ext>
            </a:extLst>
          </p:cNvPr>
          <p:cNvSpPr txBox="1"/>
          <p:nvPr/>
        </p:nvSpPr>
        <p:spPr>
          <a:xfrm>
            <a:off x="8618304" y="5225975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2017111705</a:t>
            </a:r>
          </a:p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조동현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50A8B-6365-425D-B9CD-E860D13868C1}"/>
              </a:ext>
            </a:extLst>
          </p:cNvPr>
          <p:cNvSpPr txBox="1"/>
          <p:nvPr/>
        </p:nvSpPr>
        <p:spPr>
          <a:xfrm>
            <a:off x="3454100" y="430957"/>
            <a:ext cx="52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팀원 소개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704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454100" y="1103310"/>
            <a:ext cx="52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선택한 주제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F77E2-BE20-4948-A4F3-DA8519A92992}"/>
              </a:ext>
            </a:extLst>
          </p:cNvPr>
          <p:cNvSpPr txBox="1"/>
          <p:nvPr/>
        </p:nvSpPr>
        <p:spPr>
          <a:xfrm>
            <a:off x="2620985" y="2976278"/>
            <a:ext cx="7086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주위 음식점 검색 및 예약 시스템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92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454100" y="1103310"/>
            <a:ext cx="52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주요 기능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44EBB-6DA3-4312-9CA9-2A262D9BB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34" y="2868440"/>
            <a:ext cx="1631842" cy="1631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1FF58C-676A-4049-9BD7-130BE2372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08" y="2868440"/>
            <a:ext cx="1631842" cy="1631842"/>
          </a:xfrm>
          <a:prstGeom prst="rect">
            <a:avLst/>
          </a:prstGeom>
        </p:spPr>
      </p:pic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320674-5E8D-46BD-9CB6-59C7715A8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82" y="2857024"/>
            <a:ext cx="1631842" cy="16318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A968E9-6837-4D41-ADEF-619F2B607BF6}"/>
              </a:ext>
            </a:extLst>
          </p:cNvPr>
          <p:cNvSpPr txBox="1"/>
          <p:nvPr/>
        </p:nvSpPr>
        <p:spPr>
          <a:xfrm>
            <a:off x="1827899" y="522597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호스팅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C416D-DAEE-4590-8DB0-AB3586D4725D}"/>
              </a:ext>
            </a:extLst>
          </p:cNvPr>
          <p:cNvSpPr txBox="1"/>
          <p:nvPr/>
        </p:nvSpPr>
        <p:spPr>
          <a:xfrm>
            <a:off x="5300396" y="522597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고객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185AF-BA9A-4281-90A4-C7927486B8F2}"/>
              </a:ext>
            </a:extLst>
          </p:cNvPr>
          <p:cNvSpPr txBox="1"/>
          <p:nvPr/>
        </p:nvSpPr>
        <p:spPr>
          <a:xfrm>
            <a:off x="8714423" y="522597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점주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90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454100" y="1103310"/>
            <a:ext cx="52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주요 기능 </a:t>
            </a:r>
            <a:r>
              <a:rPr lang="en-US" altLang="ko-KR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고객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8D896-BF1C-4A89-A414-AAAB442F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87" y="2585127"/>
            <a:ext cx="1910170" cy="1910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11227-D455-4A18-ABFA-909BC2E86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40" y="2585127"/>
            <a:ext cx="1910170" cy="1910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CB6D58-919D-4FC9-AC13-296D2DC5A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60" y="2620337"/>
            <a:ext cx="1910170" cy="19101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33C11D-D301-40F4-A0C2-B79F7506636E}"/>
              </a:ext>
            </a:extLst>
          </p:cNvPr>
          <p:cNvSpPr txBox="1"/>
          <p:nvPr/>
        </p:nvSpPr>
        <p:spPr>
          <a:xfrm>
            <a:off x="1845829" y="4912200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음식점 검색 및 메뉴 확인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90B24-B8EE-49E6-A8A5-B4251B61715E}"/>
              </a:ext>
            </a:extLst>
          </p:cNvPr>
          <p:cNvSpPr txBox="1"/>
          <p:nvPr/>
        </p:nvSpPr>
        <p:spPr>
          <a:xfrm>
            <a:off x="5087148" y="5046782"/>
            <a:ext cx="201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음식점 평가 남기기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BC1A4-1BAE-47E5-BDD8-318B3682EEB5}"/>
              </a:ext>
            </a:extLst>
          </p:cNvPr>
          <p:cNvSpPr txBox="1"/>
          <p:nvPr/>
        </p:nvSpPr>
        <p:spPr>
          <a:xfrm>
            <a:off x="8643846" y="504476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음식점 예약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2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454100" y="1103310"/>
            <a:ext cx="52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주요 기능 </a:t>
            </a:r>
            <a:r>
              <a:rPr lang="en-US" altLang="ko-KR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점주</a:t>
            </a:r>
            <a:endParaRPr lang="ko-KR" altLang="en-US" sz="4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BF9399-D3A2-4E64-B419-749D756917A0}"/>
              </a:ext>
            </a:extLst>
          </p:cNvPr>
          <p:cNvGrpSpPr/>
          <p:nvPr/>
        </p:nvGrpSpPr>
        <p:grpSpPr>
          <a:xfrm>
            <a:off x="2890624" y="2797682"/>
            <a:ext cx="1910171" cy="2661195"/>
            <a:chOff x="1686790" y="2620337"/>
            <a:chExt cx="1910171" cy="26611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33C11D-D301-40F4-A0C2-B79F7506636E}"/>
                </a:ext>
              </a:extLst>
            </p:cNvPr>
            <p:cNvSpPr txBox="1"/>
            <p:nvPr/>
          </p:nvSpPr>
          <p:spPr>
            <a:xfrm>
              <a:off x="1845829" y="4912200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메뉴 등록</a:t>
              </a:r>
              <a:endPara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52DA9A4-0274-4A3E-ADC7-62DB88FE1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790" y="2620337"/>
              <a:ext cx="1910171" cy="19101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B55E9A-B64A-4BFD-B98D-F683F0AD57A3}"/>
              </a:ext>
            </a:extLst>
          </p:cNvPr>
          <p:cNvGrpSpPr/>
          <p:nvPr/>
        </p:nvGrpSpPr>
        <p:grpSpPr>
          <a:xfrm>
            <a:off x="7293024" y="2860344"/>
            <a:ext cx="1910171" cy="2598533"/>
            <a:chOff x="8591529" y="2620337"/>
            <a:chExt cx="1910171" cy="259853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BC1A4-1BAE-47E5-BDD8-318B3682EEB5}"/>
                </a:ext>
              </a:extLst>
            </p:cNvPr>
            <p:cNvSpPr txBox="1"/>
            <p:nvPr/>
          </p:nvSpPr>
          <p:spPr>
            <a:xfrm>
              <a:off x="8764340" y="4849538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예약 관리</a:t>
              </a:r>
              <a:endPara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E3E5D51-7BFC-4602-B9BE-6C6F2147D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529" y="2620337"/>
              <a:ext cx="1910171" cy="191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126738" y="924595"/>
            <a:ext cx="6075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구현 예시</a:t>
            </a:r>
            <a:r>
              <a:rPr lang="en-US" altLang="ko-KR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호스팅</a:t>
            </a:r>
            <a:endParaRPr lang="ko-KR" altLang="en-US" sz="4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A8F44D-1A2D-40AE-8548-A4B5BE28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05" y="2014999"/>
            <a:ext cx="8373648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031168" y="655562"/>
            <a:ext cx="6075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 구현 예시</a:t>
            </a:r>
            <a:r>
              <a:rPr lang="en-US" altLang="ko-KR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메뉴 확인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0D5C88-9D76-4F05-A75C-29EAFF32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06" y="1573582"/>
            <a:ext cx="7303646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7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D1D943-5864-49BD-B3CA-5EADB5068243}"/>
              </a:ext>
            </a:extLst>
          </p:cNvPr>
          <p:cNvSpPr txBox="1"/>
          <p:nvPr/>
        </p:nvSpPr>
        <p:spPr>
          <a:xfrm>
            <a:off x="3031168" y="655562"/>
            <a:ext cx="6075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BDD083-58D1-4B3B-8A87-485B8C25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2" y="1943099"/>
            <a:ext cx="1075757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076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야놀자 야체 B</vt:lpstr>
      <vt:lpstr>한컴 말랑말랑 Bold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 동현</cp:lastModifiedBy>
  <cp:revision>14</cp:revision>
  <dcterms:created xsi:type="dcterms:W3CDTF">2021-09-22T03:36:31Z</dcterms:created>
  <dcterms:modified xsi:type="dcterms:W3CDTF">2021-09-28T08:47:26Z</dcterms:modified>
</cp:coreProperties>
</file>