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064196" y="335714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알림 시스템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746494" y="1622888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입력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064196" y="1622888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프로세스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768430" y="1622888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출력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97252" y="3182848"/>
            <a:ext cx="1972254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유저 </a:t>
            </a:r>
            <a:r>
              <a:rPr lang="en-US" altLang="ko-KR"/>
              <a:t>LMS ID/PW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746494" y="4221940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 리스트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2819212" y="3182848"/>
            <a:ext cx="1972254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 키워드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213368" y="4416618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LMS</a:t>
            </a:r>
            <a:r>
              <a:rPr lang="ko-KR" altLang="en-US"/>
              <a:t> 알림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변동사항 확인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15025" y="3154389"/>
            <a:ext cx="1701657" cy="10415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 홈페이지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공지사항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변동사항 확인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266330" y="3182848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LMS</a:t>
            </a:r>
            <a:r>
              <a:rPr lang="ko-KR" altLang="en-US"/>
              <a:t> 알림 출력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0309367" y="3182848"/>
            <a:ext cx="1701657" cy="4923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 알림 출력</a:t>
            </a:r>
            <a:endParaRPr lang="ko-KR" altLang="en-US"/>
          </a:p>
        </p:txBody>
      </p:sp>
      <p:cxnSp>
        <p:nvCxnSpPr>
          <p:cNvPr id="16" name=""/>
          <p:cNvCxnSpPr>
            <a:stCxn id="4" idx="2"/>
            <a:endCxn id="6" idx="0"/>
          </p:cNvCxnSpPr>
          <p:nvPr/>
        </p:nvCxnSpPr>
        <p:spPr>
          <a:xfrm rot="16200000" flipH="1" flipV="1">
            <a:off x="5517591" y="1225452"/>
            <a:ext cx="79487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endCxn id="5" idx="0"/>
          </p:cNvCxnSpPr>
          <p:nvPr/>
        </p:nvCxnSpPr>
        <p:spPr>
          <a:xfrm rot="10800000" flipV="1">
            <a:off x="2597323" y="828020"/>
            <a:ext cx="2695039" cy="79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endCxn id="7" idx="0"/>
          </p:cNvCxnSpPr>
          <p:nvPr/>
        </p:nvCxnSpPr>
        <p:spPr>
          <a:xfrm>
            <a:off x="6559045" y="828021"/>
            <a:ext cx="2060214" cy="79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endCxn id="8" idx="0"/>
          </p:cNvCxnSpPr>
          <p:nvPr/>
        </p:nvCxnSpPr>
        <p:spPr>
          <a:xfrm rot="5400000">
            <a:off x="1098136" y="2300434"/>
            <a:ext cx="1067657" cy="697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endCxn id="9" idx="0"/>
          </p:cNvCxnSpPr>
          <p:nvPr/>
        </p:nvCxnSpPr>
        <p:spPr>
          <a:xfrm rot="16200000" flipH="1" flipV="1">
            <a:off x="1543950" y="3168566"/>
            <a:ext cx="21067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endCxn id="10" idx="0"/>
          </p:cNvCxnSpPr>
          <p:nvPr/>
        </p:nvCxnSpPr>
        <p:spPr>
          <a:xfrm rot="16200000" flipH="1">
            <a:off x="2954429" y="2331937"/>
            <a:ext cx="1067657" cy="634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1" idx="0"/>
          </p:cNvCxnSpPr>
          <p:nvPr/>
        </p:nvCxnSpPr>
        <p:spPr>
          <a:xfrm rot="5400000">
            <a:off x="4244189" y="2935198"/>
            <a:ext cx="2301427" cy="661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endCxn id="12" idx="0"/>
          </p:cNvCxnSpPr>
          <p:nvPr/>
        </p:nvCxnSpPr>
        <p:spPr>
          <a:xfrm rot="16200000" flipH="1">
            <a:off x="5980493" y="2369028"/>
            <a:ext cx="1039198" cy="53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endCxn id="13" idx="0"/>
          </p:cNvCxnSpPr>
          <p:nvPr/>
        </p:nvCxnSpPr>
        <p:spPr>
          <a:xfrm rot="16200000" flipH="1">
            <a:off x="8419132" y="2484821"/>
            <a:ext cx="1067658" cy="32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endCxn id="14" idx="0"/>
          </p:cNvCxnSpPr>
          <p:nvPr/>
        </p:nvCxnSpPr>
        <p:spPr>
          <a:xfrm>
            <a:off x="9265011" y="2115193"/>
            <a:ext cx="1895185" cy="106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</ep:Words>
  <ep:PresentationFormat>화면 슬라이드 쇼(4:3)</ep:PresentationFormat>
  <ep:Paragraphs>14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2020-12-16T07:26:47.345</dcterms:created>
  <dc:creator>rhsnf</dc:creator>
  <cp:lastModifiedBy>rhsnf</cp:lastModifiedBy>
  <dcterms:modified xsi:type="dcterms:W3CDTF">2020-12-16T07:37:13.548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