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1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70" d="100"/>
          <a:sy n="7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alpha val="9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"/>
          <p:cNvSpPr/>
          <p:nvPr/>
        </p:nvSpPr>
        <p:spPr>
          <a:xfrm>
            <a:off x="979688" y="5927270"/>
            <a:ext cx="1592440" cy="25853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로그인 실패</a:t>
            </a: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4474985" y="4905375"/>
            <a:ext cx="1592440" cy="25853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로그인 성공</a:t>
            </a:r>
            <a:endParaRPr lang="ko-KR" altLang="en-US"/>
          </a:p>
        </p:txBody>
      </p:sp>
      <p:grpSp>
        <p:nvGrpSpPr>
          <p:cNvPr id="24" name=""/>
          <p:cNvGrpSpPr/>
          <p:nvPr/>
        </p:nvGrpSpPr>
        <p:grpSpPr>
          <a:xfrm rot="0">
            <a:off x="979688" y="468164"/>
            <a:ext cx="4464529" cy="5245632"/>
            <a:chOff x="2379863" y="468164"/>
            <a:chExt cx="4464529" cy="5245632"/>
          </a:xfrm>
        </p:grpSpPr>
        <p:pic>
          <p:nvPicPr>
            <p:cNvPr id="4" name=""/>
            <p:cNvPicPr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740549" y="468164"/>
              <a:ext cx="3355451" cy="19519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"/>
            <p:cNvSpPr/>
            <p:nvPr/>
          </p:nvSpPr>
          <p:spPr>
            <a:xfrm>
              <a:off x="2883154" y="2147596"/>
              <a:ext cx="1497438" cy="15349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0">
              <a:solidFill>
                <a:srgbClr val="ff66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6" name=""/>
            <p:cNvPicPr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740549" y="3129643"/>
              <a:ext cx="2994660" cy="2019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" name=""/>
            <p:cNvCxnSpPr/>
            <p:nvPr/>
          </p:nvCxnSpPr>
          <p:spPr>
            <a:xfrm rot="16200000" flipH="1" flipV="1">
              <a:off x="3174674" y="2758289"/>
              <a:ext cx="914400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"/>
            <p:cNvSpPr/>
            <p:nvPr/>
          </p:nvSpPr>
          <p:spPr>
            <a:xfrm>
              <a:off x="2959354" y="4671721"/>
              <a:ext cx="2572403" cy="28956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0">
              <a:solidFill>
                <a:srgbClr val="ff66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6" name=""/>
            <p:cNvGrpSpPr/>
            <p:nvPr/>
          </p:nvGrpSpPr>
          <p:grpSpPr>
            <a:xfrm rot="0">
              <a:off x="2379863" y="4816504"/>
              <a:ext cx="1023777" cy="897293"/>
              <a:chOff x="2379863" y="4816504"/>
              <a:chExt cx="1023777" cy="897293"/>
            </a:xfrm>
          </p:grpSpPr>
          <p:cxnSp>
            <p:nvCxnSpPr>
              <p:cNvPr id="11" name=""/>
              <p:cNvCxnSpPr/>
              <p:nvPr/>
            </p:nvCxnSpPr>
            <p:spPr>
              <a:xfrm rot="16200000" flipH="1">
                <a:off x="3027386" y="5337542"/>
                <a:ext cx="752509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"/>
              <p:cNvCxnSpPr/>
              <p:nvPr/>
            </p:nvCxnSpPr>
            <p:spPr>
              <a:xfrm rot="10800000">
                <a:off x="2381718" y="5713797"/>
                <a:ext cx="102192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"/>
              <p:cNvCxnSpPr/>
              <p:nvPr/>
            </p:nvCxnSpPr>
            <p:spPr>
              <a:xfrm rot="16200000">
                <a:off x="1933243" y="5265321"/>
                <a:ext cx="896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"/>
              <p:cNvCxnSpPr/>
              <p:nvPr/>
            </p:nvCxnSpPr>
            <p:spPr>
              <a:xfrm>
                <a:off x="2379863" y="4816504"/>
                <a:ext cx="30570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"/>
            <p:cNvGrpSpPr/>
            <p:nvPr/>
          </p:nvGrpSpPr>
          <p:grpSpPr>
            <a:xfrm rot="0">
              <a:off x="5531758" y="1959428"/>
              <a:ext cx="1312634" cy="2857076"/>
              <a:chOff x="5531758" y="1959428"/>
              <a:chExt cx="1312634" cy="2857076"/>
            </a:xfrm>
          </p:grpSpPr>
          <p:cxnSp>
            <p:nvCxnSpPr>
              <p:cNvPr id="19" name=""/>
              <p:cNvCxnSpPr>
                <a:stCxn id="10" idx="3"/>
              </p:cNvCxnSpPr>
              <p:nvPr/>
            </p:nvCxnSpPr>
            <p:spPr>
              <a:xfrm>
                <a:off x="5531758" y="4816504"/>
                <a:ext cx="131263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"/>
              <p:cNvCxnSpPr/>
              <p:nvPr/>
            </p:nvCxnSpPr>
            <p:spPr>
              <a:xfrm rot="16200000">
                <a:off x="5415854" y="3387966"/>
                <a:ext cx="285707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"/>
              <p:cNvCxnSpPr/>
              <p:nvPr/>
            </p:nvCxnSpPr>
            <p:spPr>
              <a:xfrm rot="10800000">
                <a:off x="6096000" y="1959428"/>
                <a:ext cx="74839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"/>
          <p:cNvSpPr/>
          <p:nvPr/>
        </p:nvSpPr>
        <p:spPr>
          <a:xfrm>
            <a:off x="3102230" y="2147596"/>
            <a:ext cx="1497438" cy="153493"/>
          </a:xfrm>
          <a:prstGeom prst="rect">
            <a:avLst/>
          </a:prstGeom>
          <a:solidFill>
            <a:schemeClr val="lt1">
              <a:alpha val="0"/>
            </a:schemeClr>
          </a:solidFill>
          <a:ln w="63500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</ep:Words>
  <ep:PresentationFormat>화면 슬라이드 쇼(4:3)</ep:PresentationFormat>
  <ep:Paragraphs>2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2020-12-16T08:09:00.816</dcterms:created>
  <dc:creator>rhsnf</dc:creator>
  <cp:lastModifiedBy>rhsnf</cp:lastModifiedBy>
  <dcterms:modified xsi:type="dcterms:W3CDTF">2020-12-16T08:19:18.119</dcterms:modified>
  <cp:revision>4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