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7" r:id="rId1"/>
  </p:sldMasterIdLst>
  <p:sldIdLst>
    <p:sldId id="256" r:id="rId2"/>
  </p:sldIdLst>
  <p:sldSz cx="26535317" cy="1303362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92FD0015-9DC9-45FA-881B-DF834D837C79}" name="제목 없는 구역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50" d="100"/>
          <a:sy n="50" d="100"/>
        </p:scale>
        <p:origin x="0" y="0"/>
      </p:cViewPr>
      <p:guideLst>
        <p:guide orient="horz" pos="4101"/>
        <p:guide pos="83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990146" y="4048872"/>
            <a:ext cx="22555014" cy="27937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80295" y="7385723"/>
            <a:ext cx="18574718" cy="33308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4048872"/>
            <a:ext cx="26535316" cy="2793782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26763" y="521949"/>
            <a:ext cx="23881778" cy="2172271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6219164" y="4208777"/>
            <a:ext cx="14096931" cy="610951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19238102" y="521949"/>
            <a:ext cx="5970443" cy="11120824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26763" y="521949"/>
            <a:ext cx="17469080" cy="11120824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96104" y="8375313"/>
            <a:ext cx="22555014" cy="25886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96104" y="5524208"/>
            <a:ext cx="22555014" cy="285110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26763" y="3041180"/>
            <a:ext cx="11719762" cy="86015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88783" y="3041180"/>
            <a:ext cx="11719762" cy="86015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1323363" y="3122641"/>
            <a:ext cx="23881778" cy="860014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326763" y="3041180"/>
            <a:ext cx="11719762" cy="41734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13488783" y="3041180"/>
            <a:ext cx="11719762" cy="41734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1323363" y="7572010"/>
            <a:ext cx="11719762" cy="41734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3485381" y="7572010"/>
            <a:ext cx="11719762" cy="41734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201104" y="9123541"/>
            <a:ext cx="15921186" cy="1077085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201104" y="1164578"/>
            <a:ext cx="15921186" cy="7820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201104" y="10200626"/>
            <a:ext cx="15921186" cy="15296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1326763" y="521949"/>
            <a:ext cx="23881778" cy="217227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26763" y="3041180"/>
            <a:ext cx="23881778" cy="860159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326763" y="12080244"/>
            <a:ext cx="6191571" cy="69392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066230" y="12080244"/>
            <a:ext cx="8402847" cy="69392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9016974" y="12080244"/>
            <a:ext cx="6191571" cy="69392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9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4972908" y="11073884"/>
            <a:ext cx="2111500" cy="3428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로그인 실패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12466842" y="10120527"/>
            <a:ext cx="2111500" cy="3428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 성공</a:t>
            </a:r>
            <a:endParaRPr lang="ko-KR" altLang="en-US"/>
          </a:p>
        </p:txBody>
      </p:sp>
      <p:pic>
        <p:nvPicPr>
          <p:cNvPr id="4" name="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17671" y="3663960"/>
            <a:ext cx="4449170" cy="25881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"/>
          <p:cNvSpPr/>
          <p:nvPr/>
        </p:nvSpPr>
        <p:spPr>
          <a:xfrm>
            <a:off x="8206757" y="5890807"/>
            <a:ext cx="1985532" cy="203524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6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17670" y="7192956"/>
            <a:ext cx="3970778" cy="267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"/>
          <p:cNvCxnSpPr/>
          <p:nvPr/>
        </p:nvCxnSpPr>
        <p:spPr>
          <a:xfrm rot="16200000" flipH="1" flipV="1">
            <a:off x="8593300" y="6700558"/>
            <a:ext cx="1212451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8307796" y="9237679"/>
            <a:ext cx="3410885" cy="383949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8398003" y="10120527"/>
            <a:ext cx="9977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6028658" y="8802342"/>
            <a:ext cx="19440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4" idx="0"/>
          </p:cNvCxnSpPr>
          <p:nvPr/>
        </p:nvCxnSpPr>
        <p:spPr>
          <a:xfrm rot="16200000" flipV="1">
            <a:off x="11852501" y="7247976"/>
            <a:ext cx="321334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0800000">
            <a:off x="12466841" y="5641306"/>
            <a:ext cx="99233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/>
          <p:nvPr/>
        </p:nvSpPr>
        <p:spPr>
          <a:xfrm>
            <a:off x="10242256" y="5890808"/>
            <a:ext cx="2024726" cy="203524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5302" y="3649220"/>
            <a:ext cx="4071816" cy="2445110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8068650" y="6516814"/>
            <a:ext cx="2111500" cy="3428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LMS Setting</a:t>
            </a:r>
            <a:endParaRPr lang="en-US" altLang="ko-KR"/>
          </a:p>
        </p:txBody>
      </p:sp>
      <p:cxnSp>
        <p:nvCxnSpPr>
          <p:cNvPr id="27" name=""/>
          <p:cNvCxnSpPr/>
          <p:nvPr/>
        </p:nvCxnSpPr>
        <p:spPr>
          <a:xfrm>
            <a:off x="14265371" y="4019178"/>
            <a:ext cx="2189928" cy="0"/>
          </a:xfrm>
          <a:prstGeom prst="straightConnector1">
            <a:avLst/>
          </a:prstGeom>
          <a:solidFill>
            <a:schemeClr val="accent1"/>
          </a:solidFill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>
            <a:stCxn id="23" idx="3"/>
          </p:cNvCxnSpPr>
          <p:nvPr/>
        </p:nvCxnSpPr>
        <p:spPr>
          <a:xfrm>
            <a:off x="12266982" y="5992570"/>
            <a:ext cx="1998388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>
            <a:off x="13278675" y="5005873"/>
            <a:ext cx="1973390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13267658" y="4303348"/>
            <a:ext cx="2111500" cy="3428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학부</a:t>
            </a:r>
            <a:r>
              <a:rPr lang="en-US" altLang="ko-KR"/>
              <a:t> Setting</a:t>
            </a: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9068874" y="4967986"/>
            <a:ext cx="1243538" cy="203524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65406" y="7589890"/>
            <a:ext cx="4051609" cy="2424903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19119394" y="9255561"/>
            <a:ext cx="1243538" cy="203524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0" name=""/>
          <p:cNvGrpSpPr/>
          <p:nvPr/>
        </p:nvGrpSpPr>
        <p:grpSpPr>
          <a:xfrm rot="0">
            <a:off x="20312414" y="5069747"/>
            <a:ext cx="1036278" cy="3396328"/>
            <a:chOff x="10612754" y="1528373"/>
            <a:chExt cx="781535" cy="2561424"/>
          </a:xfrm>
        </p:grpSpPr>
        <p:cxnSp>
          <p:nvCxnSpPr>
            <p:cNvPr id="37" name=""/>
            <p:cNvCxnSpPr>
              <a:stCxn id="34" idx="3"/>
            </p:cNvCxnSpPr>
            <p:nvPr/>
          </p:nvCxnSpPr>
          <p:spPr>
            <a:xfrm>
              <a:off x="10612754" y="1528373"/>
              <a:ext cx="7815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"/>
            <p:cNvCxnSpPr/>
            <p:nvPr/>
          </p:nvCxnSpPr>
          <p:spPr>
            <a:xfrm rot="16200000" flipH="1" flipV="1">
              <a:off x="10113573" y="2809081"/>
              <a:ext cx="2561424" cy="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"/>
            <p:cNvCxnSpPr/>
            <p:nvPr/>
          </p:nvCxnSpPr>
          <p:spPr>
            <a:xfrm rot="10800000">
              <a:off x="10767060" y="4089797"/>
              <a:ext cx="6272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"/>
          <p:cNvSpPr/>
          <p:nvPr/>
        </p:nvSpPr>
        <p:spPr>
          <a:xfrm>
            <a:off x="20073898" y="6516814"/>
            <a:ext cx="2111500" cy="3428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키워드 추가</a:t>
            </a:r>
            <a:endParaRPr lang="ko-KR" altLang="en-US"/>
          </a:p>
        </p:txBody>
      </p:sp>
      <p:grpSp>
        <p:nvGrpSpPr>
          <p:cNvPr id="49" name=""/>
          <p:cNvGrpSpPr/>
          <p:nvPr/>
        </p:nvGrpSpPr>
        <p:grpSpPr>
          <a:xfrm rot="0">
            <a:off x="16044204" y="6094332"/>
            <a:ext cx="5085442" cy="4808148"/>
            <a:chOff x="7393781" y="2301089"/>
            <a:chExt cx="3835311" cy="3626183"/>
          </a:xfrm>
        </p:grpSpPr>
        <p:cxnSp>
          <p:nvCxnSpPr>
            <p:cNvPr id="43" name=""/>
            <p:cNvCxnSpPr>
              <a:stCxn id="36" idx="3"/>
            </p:cNvCxnSpPr>
            <p:nvPr/>
          </p:nvCxnSpPr>
          <p:spPr>
            <a:xfrm>
              <a:off x="10650856" y="4761953"/>
              <a:ext cx="578237" cy="95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"/>
            <p:cNvCxnSpPr/>
            <p:nvPr/>
          </p:nvCxnSpPr>
          <p:spPr>
            <a:xfrm rot="16200000" flipH="1">
              <a:off x="10651196" y="5349374"/>
              <a:ext cx="11557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"/>
            <p:cNvCxnSpPr/>
            <p:nvPr/>
          </p:nvCxnSpPr>
          <p:spPr>
            <a:xfrm rot="10800000">
              <a:off x="7393782" y="5927270"/>
              <a:ext cx="3835310" cy="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 rot="16200000">
              <a:off x="6064278" y="4597769"/>
              <a:ext cx="26590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>
              <a:off x="7393781" y="3268266"/>
              <a:ext cx="14644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"/>
            <p:cNvCxnSpPr/>
            <p:nvPr/>
          </p:nvCxnSpPr>
          <p:spPr>
            <a:xfrm rot="16200000">
              <a:off x="8374661" y="2784677"/>
              <a:ext cx="9671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"/>
          <p:cNvSpPr/>
          <p:nvPr/>
        </p:nvSpPr>
        <p:spPr>
          <a:xfrm>
            <a:off x="17435460" y="10731079"/>
            <a:ext cx="2111500" cy="3428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키워드 삭제</a:t>
            </a:r>
            <a:endParaRPr lang="ko-KR" altLang="en-US"/>
          </a:p>
        </p:txBody>
      </p:sp>
      <p:sp>
        <p:nvSpPr>
          <p:cNvPr id="51" name=""/>
          <p:cNvSpPr/>
          <p:nvPr/>
        </p:nvSpPr>
        <p:spPr>
          <a:xfrm>
            <a:off x="19905348" y="3663960"/>
            <a:ext cx="621769" cy="355218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19895246" y="7589890"/>
            <a:ext cx="621769" cy="355218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3" name=""/>
          <p:cNvCxnSpPr>
            <a:stCxn id="52" idx="3"/>
          </p:cNvCxnSpPr>
          <p:nvPr/>
        </p:nvCxnSpPr>
        <p:spPr>
          <a:xfrm>
            <a:off x="20517012" y="7767500"/>
            <a:ext cx="188940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 rot="16200000">
            <a:off x="20443454" y="5804535"/>
            <a:ext cx="392592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endCxn id="51" idx="3"/>
          </p:cNvCxnSpPr>
          <p:nvPr/>
        </p:nvCxnSpPr>
        <p:spPr>
          <a:xfrm rot="10800000">
            <a:off x="20527120" y="3841568"/>
            <a:ext cx="18793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"/>
          <p:cNvGrpSpPr/>
          <p:nvPr/>
        </p:nvGrpSpPr>
        <p:grpSpPr>
          <a:xfrm rot="0">
            <a:off x="10180150" y="3013199"/>
            <a:ext cx="12706196" cy="2814460"/>
            <a:chOff x="2418811" y="244077"/>
            <a:chExt cx="9582689" cy="2122594"/>
          </a:xfrm>
        </p:grpSpPr>
        <p:cxnSp>
          <p:nvCxnSpPr>
            <p:cNvPr id="56" name=""/>
            <p:cNvCxnSpPr/>
            <p:nvPr/>
          </p:nvCxnSpPr>
          <p:spPr>
            <a:xfrm>
              <a:off x="11639550" y="2366671"/>
              <a:ext cx="361950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"/>
            <p:cNvCxnSpPr/>
            <p:nvPr/>
          </p:nvCxnSpPr>
          <p:spPr>
            <a:xfrm rot="16200000">
              <a:off x="10948924" y="1296654"/>
              <a:ext cx="2105153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"/>
            <p:cNvCxnSpPr/>
            <p:nvPr/>
          </p:nvCxnSpPr>
          <p:spPr>
            <a:xfrm rot="10800000">
              <a:off x="2418811" y="244077"/>
              <a:ext cx="9582689" cy="63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"/>
            <p:cNvCxnSpPr/>
            <p:nvPr/>
          </p:nvCxnSpPr>
          <p:spPr>
            <a:xfrm rot="16200000" flipH="1" flipV="1">
              <a:off x="2173418" y="489469"/>
              <a:ext cx="490787" cy="1"/>
            </a:xfrm>
            <a:prstGeom prst="straightConnector1">
              <a:avLst/>
            </a:prstGeom>
            <a:ln w="38100">
              <a:solidFill>
                <a:schemeClr val="accent1"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"/>
          <p:cNvSpPr/>
          <p:nvPr/>
        </p:nvSpPr>
        <p:spPr>
          <a:xfrm>
            <a:off x="16044206" y="2841796"/>
            <a:ext cx="3502755" cy="3428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학부 </a:t>
            </a:r>
            <a:r>
              <a:rPr lang="en-US" altLang="ko-KR"/>
              <a:t>Setting </a:t>
            </a:r>
            <a:r>
              <a:rPr lang="ko-KR" altLang="en-US"/>
              <a:t>완료</a:t>
            </a:r>
            <a:r>
              <a:rPr lang="en-US" altLang="ko-KR"/>
              <a:t>(</a:t>
            </a:r>
            <a:r>
              <a:rPr lang="ko-KR" altLang="en-US"/>
              <a:t>나가기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2" name=""/>
          <p:cNvSpPr/>
          <p:nvPr/>
        </p:nvSpPr>
        <p:spPr>
          <a:xfrm>
            <a:off x="1996408" y="873252"/>
            <a:ext cx="4206875" cy="150814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4400" b="1"/>
              <a:t>프로그램 실행</a:t>
            </a:r>
            <a:endParaRPr lang="ko-KR" altLang="en-US" sz="4400" b="1"/>
          </a:p>
        </p:txBody>
      </p:sp>
      <p:sp>
        <p:nvSpPr>
          <p:cNvPr id="63" name=""/>
          <p:cNvSpPr/>
          <p:nvPr/>
        </p:nvSpPr>
        <p:spPr>
          <a:xfrm>
            <a:off x="3583908" y="5171510"/>
            <a:ext cx="2619375" cy="44452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자동 로그인 했을 시</a:t>
            </a: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97305" y="3841569"/>
            <a:ext cx="1592580" cy="1173480"/>
          </a:xfrm>
          <a:prstGeom prst="rect">
            <a:avLst/>
          </a:prstGeom>
        </p:spPr>
      </p:pic>
      <p:cxnSp>
        <p:nvCxnSpPr>
          <p:cNvPr id="66" name=""/>
          <p:cNvCxnSpPr>
            <a:endCxn id="64" idx="0"/>
          </p:cNvCxnSpPr>
          <p:nvPr/>
        </p:nvCxnSpPr>
        <p:spPr>
          <a:xfrm rot="16200000" flipH="1">
            <a:off x="4163511" y="3111483"/>
            <a:ext cx="1460170" cy="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>
            <a:stCxn id="64" idx="3"/>
          </p:cNvCxnSpPr>
          <p:nvPr/>
        </p:nvCxnSpPr>
        <p:spPr>
          <a:xfrm>
            <a:off x="5689886" y="4428309"/>
            <a:ext cx="237614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>
            <a:off x="6203283" y="2159138"/>
            <a:ext cx="24129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/>
          <p:nvPr/>
        </p:nvCxnSpPr>
        <p:spPr>
          <a:xfrm rot="16200000" flipH="1">
            <a:off x="7843044" y="2932377"/>
            <a:ext cx="154647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7084409" y="1936877"/>
            <a:ext cx="1226821" cy="44452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일반 실행</a:t>
            </a:r>
            <a:endParaRPr lang="ko-KR" altLang="en-US"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83778" y="9621629"/>
            <a:ext cx="1889760" cy="1181100"/>
          </a:xfrm>
          <a:prstGeom prst="rect">
            <a:avLst/>
          </a:prstGeom>
        </p:spPr>
      </p:pic>
      <p:cxnSp>
        <p:nvCxnSpPr>
          <p:cNvPr id="72" name=""/>
          <p:cNvCxnSpPr/>
          <p:nvPr/>
        </p:nvCxnSpPr>
        <p:spPr>
          <a:xfrm rot="10800000">
            <a:off x="6917658" y="10619425"/>
            <a:ext cx="197924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endCxn id="71" idx="0"/>
          </p:cNvCxnSpPr>
          <p:nvPr/>
        </p:nvCxnSpPr>
        <p:spPr>
          <a:xfrm rot="16200000" flipH="1">
            <a:off x="5619015" y="9211986"/>
            <a:ext cx="8192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15283" y="8854648"/>
            <a:ext cx="1287780" cy="1150620"/>
          </a:xfrm>
          <a:prstGeom prst="rect">
            <a:avLst/>
          </a:prstGeom>
        </p:spPr>
      </p:pic>
      <p:cxnSp>
        <p:nvCxnSpPr>
          <p:cNvPr id="75" name=""/>
          <p:cNvCxnSpPr>
            <a:stCxn id="10" idx="3"/>
            <a:endCxn id="74" idx="1"/>
          </p:cNvCxnSpPr>
          <p:nvPr/>
        </p:nvCxnSpPr>
        <p:spPr>
          <a:xfrm>
            <a:off x="11718682" y="9429654"/>
            <a:ext cx="1096601" cy="3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149021" y="6516814"/>
            <a:ext cx="1851660" cy="1158240"/>
          </a:xfrm>
          <a:prstGeom prst="rect">
            <a:avLst/>
          </a:prstGeom>
        </p:spPr>
      </p:pic>
      <p:sp>
        <p:nvSpPr>
          <p:cNvPr id="78" name=""/>
          <p:cNvSpPr/>
          <p:nvPr/>
        </p:nvSpPr>
        <p:spPr>
          <a:xfrm>
            <a:off x="8206758" y="5616033"/>
            <a:ext cx="1985532" cy="203524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0" name=""/>
          <p:cNvCxnSpPr>
            <a:stCxn id="78" idx="1"/>
          </p:cNvCxnSpPr>
          <p:nvPr/>
        </p:nvCxnSpPr>
        <p:spPr>
          <a:xfrm rot="10800000">
            <a:off x="6457284" y="5717795"/>
            <a:ext cx="1749474" cy="0"/>
          </a:xfrm>
          <a:prstGeom prst="line">
            <a:avLst/>
          </a:prstGeom>
          <a:ln w="38100">
            <a:solidFill>
              <a:srgbClr val="42c7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/>
          <p:cNvCxnSpPr/>
          <p:nvPr/>
        </p:nvCxnSpPr>
        <p:spPr>
          <a:xfrm rot="16200000" flipH="1">
            <a:off x="6057774" y="6117305"/>
            <a:ext cx="799019" cy="0"/>
          </a:xfrm>
          <a:prstGeom prst="straightConnector1">
            <a:avLst/>
          </a:prstGeom>
          <a:ln w="38100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stCxn id="77" idx="3"/>
          </p:cNvCxnSpPr>
          <p:nvPr/>
        </p:nvCxnSpPr>
        <p:spPr>
          <a:xfrm>
            <a:off x="7000681" y="7095934"/>
            <a:ext cx="662080" cy="0"/>
          </a:xfrm>
          <a:prstGeom prst="line">
            <a:avLst/>
          </a:prstGeom>
          <a:ln w="38100">
            <a:solidFill>
              <a:srgbClr val="42c7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/>
          <p:cNvCxnSpPr/>
          <p:nvPr/>
        </p:nvCxnSpPr>
        <p:spPr>
          <a:xfrm rot="16200000">
            <a:off x="6687374" y="6130073"/>
            <a:ext cx="1950773" cy="0"/>
          </a:xfrm>
          <a:prstGeom prst="line">
            <a:avLst/>
          </a:prstGeom>
          <a:ln w="38100">
            <a:solidFill>
              <a:srgbClr val="42c7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"/>
          <p:cNvCxnSpPr/>
          <p:nvPr/>
        </p:nvCxnSpPr>
        <p:spPr>
          <a:xfrm>
            <a:off x="7662761" y="5171510"/>
            <a:ext cx="375742" cy="0"/>
          </a:xfrm>
          <a:prstGeom prst="straightConnector1">
            <a:avLst/>
          </a:prstGeom>
          <a:ln w="38100">
            <a:solidFill>
              <a:srgbClr val="42c7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/>
          <p:nvPr/>
        </p:nvSpPr>
        <p:spPr>
          <a:xfrm>
            <a:off x="4099845" y="7767500"/>
            <a:ext cx="3413125" cy="44452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 실패 </a:t>
            </a:r>
            <a:r>
              <a:rPr lang="en-US" altLang="ko-KR"/>
              <a:t>or </a:t>
            </a:r>
            <a:r>
              <a:rPr lang="ko-KR" altLang="en-US"/>
              <a:t>로그인 안했을 때</a:t>
            </a:r>
            <a:endParaRPr lang="ko-KR" altLang="en-US"/>
          </a:p>
        </p:txBody>
      </p:sp>
      <p:sp>
        <p:nvSpPr>
          <p:cNvPr id="86" name=""/>
          <p:cNvSpPr/>
          <p:nvPr/>
        </p:nvSpPr>
        <p:spPr>
          <a:xfrm>
            <a:off x="11096912" y="7247977"/>
            <a:ext cx="764645" cy="427077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7" name=""/>
          <p:cNvCxnSpPr>
            <a:stCxn id="86" idx="0"/>
          </p:cNvCxnSpPr>
          <p:nvPr/>
        </p:nvCxnSpPr>
        <p:spPr>
          <a:xfrm rot="16200000">
            <a:off x="10981312" y="6750055"/>
            <a:ext cx="99584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"/>
          <p:cNvSpPr/>
          <p:nvPr/>
        </p:nvSpPr>
        <p:spPr>
          <a:xfrm>
            <a:off x="11845071" y="3734799"/>
            <a:ext cx="621770" cy="213538"/>
          </a:xfrm>
          <a:prstGeom prst="rect">
            <a:avLst/>
          </a:prstGeom>
          <a:solidFill>
            <a:schemeClr val="lt1">
              <a:alpha val="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9" name=""/>
          <p:cNvCxnSpPr>
            <a:stCxn id="88" idx="0"/>
          </p:cNvCxnSpPr>
          <p:nvPr/>
        </p:nvCxnSpPr>
        <p:spPr>
          <a:xfrm rot="16200000">
            <a:off x="11003788" y="2582632"/>
            <a:ext cx="23043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/>
          <p:nvPr/>
        </p:nvCxnSpPr>
        <p:spPr>
          <a:xfrm>
            <a:off x="12155956" y="1430465"/>
            <a:ext cx="194710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/>
          <p:nvPr/>
        </p:nvSpPr>
        <p:spPr>
          <a:xfrm>
            <a:off x="14103063" y="676392"/>
            <a:ext cx="4206875" cy="150814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400" b="1"/>
              <a:t>프로그램 종료</a:t>
            </a:r>
            <a:endParaRPr lang="ko-KR" altLang="en-US" sz="4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사용자 지정</ep:PresentationFormat>
  <ep:Paragraphs>12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2020-12-16T08:09:00.816</dcterms:created>
  <dc:creator>rhsnf</dc:creator>
  <cp:lastModifiedBy>rhsnf</cp:lastModifiedBy>
  <dcterms:modified xsi:type="dcterms:W3CDTF">2020-12-17T08:48:25.053</dcterms:modified>
  <cp:revision>23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