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90" d="100"/>
          <a:sy n="9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LMS </a:t>
            </a:r>
            <a:r>
              <a:rPr lang="ko-KR" altLang="en-US"/>
              <a:t>로그인 테스트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로그인 성공 테스트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5530" y="2625090"/>
            <a:ext cx="2377439" cy="160782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41570" y="2655570"/>
            <a:ext cx="2308860" cy="154686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389617" y="2468880"/>
            <a:ext cx="3192779" cy="1920239"/>
          </a:xfrm>
          <a:prstGeom prst="rect">
            <a:avLst/>
          </a:prstGeom>
        </p:spPr>
      </p:pic>
      <p:cxnSp>
        <p:nvCxnSpPr>
          <p:cNvPr id="7" name=""/>
          <p:cNvCxnSpPr>
            <a:stCxn id="4" idx="3"/>
            <a:endCxn id="5" idx="1"/>
          </p:cNvCxnSpPr>
          <p:nvPr/>
        </p:nvCxnSpPr>
        <p:spPr>
          <a:xfrm>
            <a:off x="3442970" y="3429000"/>
            <a:ext cx="1498600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"/>
          <p:cNvCxnSpPr>
            <a:stCxn id="5" idx="3"/>
            <a:endCxn id="6" idx="1"/>
          </p:cNvCxnSpPr>
          <p:nvPr/>
        </p:nvCxnSpPr>
        <p:spPr>
          <a:xfrm>
            <a:off x="7250430" y="3429000"/>
            <a:ext cx="1139187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로그인 실패 테스트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6377" y="1805940"/>
            <a:ext cx="2354580" cy="162306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15603" y="1897380"/>
            <a:ext cx="2346960" cy="1531619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24943" y="1805940"/>
            <a:ext cx="2354580" cy="1623060"/>
          </a:xfrm>
          <a:prstGeom prst="rect">
            <a:avLst/>
          </a:prstGeom>
        </p:spPr>
      </p:pic>
      <p:cxnSp>
        <p:nvCxnSpPr>
          <p:cNvPr id="7" name=""/>
          <p:cNvCxnSpPr>
            <a:stCxn id="4" idx="3"/>
          </p:cNvCxnSpPr>
          <p:nvPr/>
        </p:nvCxnSpPr>
        <p:spPr>
          <a:xfrm>
            <a:off x="3420957" y="2617470"/>
            <a:ext cx="1226951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"/>
          <p:cNvCxnSpPr>
            <a:stCxn id="5" idx="3"/>
          </p:cNvCxnSpPr>
          <p:nvPr/>
        </p:nvCxnSpPr>
        <p:spPr>
          <a:xfrm>
            <a:off x="6962564" y="2663190"/>
            <a:ext cx="1281971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자동 로그인 테스트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9216" y="2781300"/>
            <a:ext cx="1752600" cy="129540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16884" y="2468880"/>
            <a:ext cx="3192779" cy="1920239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1041255" y="2941926"/>
            <a:ext cx="2586903" cy="97414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3000" b="1"/>
              <a:t>프로그램 실행</a:t>
            </a:r>
            <a:endParaRPr lang="ko-KR" altLang="en-US" sz="3000" b="1"/>
          </a:p>
        </p:txBody>
      </p:sp>
      <p:cxnSp>
        <p:nvCxnSpPr>
          <p:cNvPr id="7" name=""/>
          <p:cNvCxnSpPr>
            <a:stCxn id="6" idx="3"/>
            <a:endCxn id="4" idx="1"/>
          </p:cNvCxnSpPr>
          <p:nvPr/>
        </p:nvCxnSpPr>
        <p:spPr>
          <a:xfrm>
            <a:off x="3628159" y="3429000"/>
            <a:ext cx="1191057" cy="0"/>
          </a:xfrm>
          <a:prstGeom prst="straightConnector1">
            <a:avLst/>
          </a:prstGeom>
          <a:ln w="38100">
            <a:solidFill>
              <a:srgbClr val="3a3c8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"/>
          <p:cNvCxnSpPr>
            <a:stCxn id="4" idx="3"/>
          </p:cNvCxnSpPr>
          <p:nvPr/>
        </p:nvCxnSpPr>
        <p:spPr>
          <a:xfrm>
            <a:off x="6571816" y="3429000"/>
            <a:ext cx="1052033" cy="0"/>
          </a:xfrm>
          <a:prstGeom prst="straightConnector1">
            <a:avLst/>
          </a:prstGeom>
          <a:ln w="38100">
            <a:solidFill>
              <a:srgbClr val="3a3c8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</ep:Words>
  <ep:PresentationFormat>화면 슬라이드 쇼(4:3)</ep:PresentationFormat>
  <ep:Paragraphs>5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LMS 로그인 테스트</vt:lpstr>
      <vt:lpstr>로그인 성공 테스트</vt:lpstr>
      <vt:lpstr>로그인 실패 테스트</vt:lpstr>
      <vt:lpstr>자동 로그인 테스트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2020-12-17T09:10:47.879</dcterms:created>
  <dc:creator>rhsnf</dc:creator>
  <cp:lastModifiedBy>rhsnf</cp:lastModifiedBy>
  <dcterms:modified xsi:type="dcterms:W3CDTF">2020-12-17T09:42:38.847</dcterms:modified>
  <cp:revision>7</cp:revision>
  <dc:title>LMS 테스트 케이스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