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6" r:id="rId1"/>
  </p:sldMasterIdLst>
  <p:sldIdLst>
    <p:sldId id="256" r:id="rId2"/>
    <p:sldId id="258" r:id="rId3"/>
    <p:sldId id="257" r:id="rId4"/>
    <p:sldId id="259" r:id="rId5"/>
  </p:sldIdLst>
  <p:sldSz cx="12192000" cy="11125391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350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3456082"/>
            <a:ext cx="10363198" cy="238474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6304388"/>
            <a:ext cx="8534399" cy="28431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456082"/>
            <a:ext cx="12192000" cy="238474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445531"/>
            <a:ext cx="10972798" cy="1854231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3592575"/>
            <a:ext cx="6477021" cy="52150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445531"/>
            <a:ext cx="2743199" cy="94926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445531"/>
            <a:ext cx="8026399" cy="94926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7149094"/>
            <a:ext cx="10363198" cy="22096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4715415"/>
            <a:ext cx="10363198" cy="243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2595924"/>
            <a:ext cx="5384799" cy="7342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2595924"/>
            <a:ext cx="5384799" cy="7342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2665459"/>
            <a:ext cx="10972798" cy="734100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2595924"/>
            <a:ext cx="5384799" cy="35624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2595924"/>
            <a:ext cx="5384799" cy="35624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6463401"/>
            <a:ext cx="5384799" cy="35624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6463401"/>
            <a:ext cx="5384799" cy="35624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7787773"/>
            <a:ext cx="7315199" cy="91939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994074"/>
            <a:ext cx="7315199" cy="6675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8707165"/>
            <a:ext cx="7315199" cy="13056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445531"/>
            <a:ext cx="10972798" cy="185423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2595924"/>
            <a:ext cx="10972798" cy="73422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10311589"/>
            <a:ext cx="2844799" cy="5923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10311589"/>
            <a:ext cx="3860799" cy="5923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10311589"/>
            <a:ext cx="2844799" cy="5923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LMS </a:t>
            </a:r>
            <a:r>
              <a:rPr lang="ko-KR" altLang="en-US"/>
              <a:t>알람 테스트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 성공 </a:t>
            </a:r>
            <a:r>
              <a:rPr lang="en-US" altLang="ko-KR"/>
              <a:t>/</a:t>
            </a:r>
            <a:r>
              <a:rPr lang="ko-KR" altLang="en-US"/>
              <a:t> 크롤링 테스트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817" y="3680555"/>
            <a:ext cx="3116580" cy="188214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8867" y="3451955"/>
            <a:ext cx="4191000" cy="2339340"/>
          </a:xfrm>
          <a:prstGeom prst="rect">
            <a:avLst/>
          </a:prstGeom>
        </p:spPr>
      </p:pic>
      <p:cxnSp>
        <p:nvCxnSpPr>
          <p:cNvPr id="12" name=""/>
          <p:cNvCxnSpPr>
            <a:stCxn id="9" idx="3"/>
            <a:endCxn id="11" idx="1"/>
          </p:cNvCxnSpPr>
          <p:nvPr/>
        </p:nvCxnSpPr>
        <p:spPr>
          <a:xfrm>
            <a:off x="3554398" y="4621625"/>
            <a:ext cx="98446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8867" y="6495572"/>
            <a:ext cx="6385559" cy="3954779"/>
          </a:xfrm>
          <a:prstGeom prst="rect">
            <a:avLst/>
          </a:prstGeom>
        </p:spPr>
      </p:pic>
      <p:cxnSp>
        <p:nvCxnSpPr>
          <p:cNvPr id="14" name=""/>
          <p:cNvCxnSpPr/>
          <p:nvPr/>
        </p:nvCxnSpPr>
        <p:spPr>
          <a:xfrm rot="16200000" flipH="1" flipV="1">
            <a:off x="1797874" y="6870387"/>
            <a:ext cx="449752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4046637" y="9119150"/>
            <a:ext cx="473538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 실패 </a:t>
            </a:r>
            <a:r>
              <a:rPr lang="en-US" altLang="ko-KR"/>
              <a:t>/</a:t>
            </a:r>
            <a:r>
              <a:rPr lang="ko-KR" altLang="en-US"/>
              <a:t> 크롤링 테스트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4227" y="2883919"/>
            <a:ext cx="3116580" cy="188214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6173" y="2912494"/>
            <a:ext cx="3040380" cy="1821180"/>
          </a:xfrm>
          <a:prstGeom prst="rect">
            <a:avLst/>
          </a:prstGeom>
        </p:spPr>
      </p:pic>
      <p:cxnSp>
        <p:nvCxnSpPr>
          <p:cNvPr id="12" name=""/>
          <p:cNvCxnSpPr>
            <a:stCxn id="10" idx="3"/>
            <a:endCxn id="11" idx="1"/>
          </p:cNvCxnSpPr>
          <p:nvPr/>
        </p:nvCxnSpPr>
        <p:spPr>
          <a:xfrm flipV="1">
            <a:off x="4610807" y="3823084"/>
            <a:ext cx="1835366" cy="1905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변동사항 확인시 알람 테스트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8277" y="2750914"/>
            <a:ext cx="2484119" cy="502158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1090" y="6553295"/>
            <a:ext cx="2369820" cy="12192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6299" y="5920836"/>
            <a:ext cx="3090845" cy="185165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68240" y="3437695"/>
            <a:ext cx="2255520" cy="1165859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6299" y="3051906"/>
            <a:ext cx="3050401" cy="1551649"/>
          </a:xfrm>
          <a:prstGeom prst="rect">
            <a:avLst/>
          </a:prstGeom>
        </p:spPr>
      </p:pic>
      <p:cxnSp>
        <p:nvCxnSpPr>
          <p:cNvPr id="18" name=""/>
          <p:cNvCxnSpPr>
            <a:stCxn id="17" idx="3"/>
          </p:cNvCxnSpPr>
          <p:nvPr/>
        </p:nvCxnSpPr>
        <p:spPr>
          <a:xfrm>
            <a:off x="3926700" y="3827730"/>
            <a:ext cx="1041540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endCxn id="14" idx="1"/>
          </p:cNvCxnSpPr>
          <p:nvPr/>
        </p:nvCxnSpPr>
        <p:spPr>
          <a:xfrm>
            <a:off x="3926700" y="7162895"/>
            <a:ext cx="984390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6" idx="3"/>
          </p:cNvCxnSpPr>
          <p:nvPr/>
        </p:nvCxnSpPr>
        <p:spPr>
          <a:xfrm>
            <a:off x="7223760" y="4020625"/>
            <a:ext cx="1874517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4" idx="3"/>
          </p:cNvCxnSpPr>
          <p:nvPr/>
        </p:nvCxnSpPr>
        <p:spPr>
          <a:xfrm>
            <a:off x="7280910" y="7162895"/>
            <a:ext cx="880108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rot="16200000">
            <a:off x="6894036" y="5895911"/>
            <a:ext cx="2533963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8161015" y="4603555"/>
            <a:ext cx="897346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사용자 지정</ep:PresentationFormat>
  <ep:Paragraphs>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LMS 알람 테스트</vt:lpstr>
      <vt:lpstr>로그인 성공 / 크롤링 테스트</vt:lpstr>
      <vt:lpstr>로그인 실패 / 크롤링 테스트</vt:lpstr>
      <vt:lpstr>변동사항 확인시 알람 테스트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2020-12-17T09:10:47.879</dcterms:created>
  <dc:creator>rhsnf</dc:creator>
  <cp:lastModifiedBy>rhsnf</cp:lastModifiedBy>
  <dcterms:modified xsi:type="dcterms:W3CDTF">2020-12-17T12:30:45.152</dcterms:modified>
  <cp:revision>14</cp:revision>
  <dc:title>LMS 테스트 케이스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