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EF8B-FBA1-4861-B0B6-BE4F10305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0344B-448B-49E2-9D68-BE0B57AFB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620F4-52A7-40AE-81C2-7C246C08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05806-A856-4A08-8D08-C469FC2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583E1-AF03-43E2-8609-E6CB745E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D0C7-72D8-4CC0-A5AA-142058AD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A5F92-65BC-4A01-BD43-150FA2E0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E9610-16BC-458B-AB9E-2F01C114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F1009-2403-404F-B0E2-319B0931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C1C4-8278-420A-A2B0-E7E42956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96D24-33BE-4CA1-A9E0-F4E873FD5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462F8-7EEC-4264-82E9-2193DC1C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B482A-394E-45FE-A4DE-AAA2950E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E89-9A3A-46BE-AE7D-62AB9FFF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E86D4-C10D-4CDE-9685-C9EB5080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865E-E33C-4F2E-8538-7054A758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43C14-9D3B-4336-94B2-4DEC7A13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1326B-3023-4458-A141-B51A0170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F9D76-0D13-4A05-B642-D19281E1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07D3B-FCAE-409B-8C3D-08AE8878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9643-D81A-44EC-909B-C35E2FB9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8E0B8-6F45-4C92-9ED0-4F0DF595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8B357-8540-40F8-91ED-81A827D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B87D9-1FF5-4621-970A-169AB127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5A0BE-56A7-4A76-8A70-F694A899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48EC5-AAAA-4571-B13D-10450215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0E5EC-6078-4F42-A3E7-59F189862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087CF-D36E-419B-9CA6-7E803E86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7F139-032C-46E7-AFDE-2AC0001D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84A58-5988-41D9-8CAB-357C124F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E1E2B-846A-4E02-8A48-BBDB7938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1622B-8E63-4BB7-8A6E-75D1D69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2D887-CDAB-483D-BC1D-37253D30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25271-ACB9-4906-81F1-ECF67C12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C5AD8-8C89-4008-A805-D0E9EFB4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2BC14-BADC-4003-9D65-75FD0904C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6319FB-47E0-4BCA-A7B0-3E4207E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367B2-18AE-4763-986A-B11BCFB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AC600-ED27-4BA2-9A30-9B301F97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D0A55-722E-459F-B491-9A0E8E04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E798E-631B-4B44-A1C5-0D180522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8E308-0F6A-471E-8F80-3E99FD9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D5A45-AD3B-48D4-ABA1-A2B52A3F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56E5B-86FB-40C0-B267-9CDE8308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23F04D-F3C0-4CD8-998B-452DC5B5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C6631-2DB4-427C-A291-382FE56F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811F-F280-4E03-B895-730FED7E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C584-637E-4F99-A389-B6EB012C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B1666-59CE-4F0C-8F55-8C459FD78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D5A05-FBD3-4D37-985A-43E35F32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454B6-E5C0-4E8E-A963-313B8937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31852-067A-4C7B-9855-69CF8FBD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5B27-0121-4590-A2D2-3289257A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412F2-1169-4D86-BD68-A0D8729DF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CFF1-D862-470C-A88B-041ADC54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DFAB6-7088-46CD-9E7A-4AEB2E6A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83823-46FF-400E-A8EC-365A1A1B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1D890-70F5-4E7D-9563-8B7D1834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017D2-D72B-4C59-AFE6-BC4F51F6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AA61B-6E0F-4EC7-A0B0-AB4FAEF4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15FA-BFD7-446F-A333-3ED5C2988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4FB5-9430-498F-A791-36B1B2DFD24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9D9AE-5274-4122-B6B9-BD60B01D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D7962-F8AB-4547-B568-35B33C11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D27C-F3BB-43BF-90D8-E5CE74CC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31856-34BE-411C-865F-15C94944B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C2788-8DDB-4B03-AB6A-E7285BA33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PPT UPLOAD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GITHUB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</dc:title>
  <dc:creator>rhsnfl1122@gmail.com</dc:creator>
  <cp:lastModifiedBy>rhsnfl1122@gmail.com</cp:lastModifiedBy>
  <cp:revision>1</cp:revision>
  <dcterms:created xsi:type="dcterms:W3CDTF">2020-09-08T06:31:01Z</dcterms:created>
  <dcterms:modified xsi:type="dcterms:W3CDTF">2020-09-08T06:31:24Z</dcterms:modified>
</cp:coreProperties>
</file>