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C6F95-C55F-4A99-8FB1-102CD4406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ED600C-AA27-465B-B580-952F4C759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86AF9-1E9B-4E75-B45E-FE85B3FE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5FC-051F-4F8E-89D5-DC9C57F39BB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AEE3E-CE0F-4180-9A4F-26B8FF07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723EC-20C3-48DF-81B7-6F6D5267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F8B7-8D5F-4690-8683-FB841F6A3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80552-17FD-4ADB-A15C-4AD1CEA9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90376C-F0CA-4182-AA18-B6642F1A9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B2A006-5E01-4AF8-83D4-D04CCCAC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5FC-051F-4F8E-89D5-DC9C57F39BB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B0D79-2A54-4F15-BD4E-0D691412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169845-18B1-44CB-A7D6-1FC9DFDB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F8B7-8D5F-4690-8683-FB841F6A3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57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A5B7D4-2D93-446B-B3FF-EBE46FCE6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E6D2BB-6D66-4274-92AB-D78059F4B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3B5AA-7EF3-4F3F-BC14-F993908C4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5FC-051F-4F8E-89D5-DC9C57F39BB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5E5BD-3140-4839-9882-912AE9AF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533FFE-73B3-4D20-B255-F609DAAD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F8B7-8D5F-4690-8683-FB841F6A3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8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23B03-B6EE-437D-8DB9-BE45E0D1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929BC-55B3-471A-A522-F1356B62B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4004F-4825-438D-B3C5-AFD8CF42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5FC-051F-4F8E-89D5-DC9C57F39BB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F4B87-58CD-4B54-9F58-CA3244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F5871-9508-430C-8EEA-6A08CADC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F8B7-8D5F-4690-8683-FB841F6A3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05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2341E-A330-49CC-93C7-D038EF61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F9BEF3-AA10-4E96-9E32-D6BC0ED9B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818FA-287C-4D42-8695-340CA5D1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5FC-051F-4F8E-89D5-DC9C57F39BB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1F98E-4959-4D0D-A577-5C279BA1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4888F-5ADA-4408-863C-E9E73927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F8B7-8D5F-4690-8683-FB841F6A3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4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19E11-F88F-4603-BD8F-369319ED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58819-8D6A-4170-A177-53A16C25C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419865-C547-4FAE-A1DE-F4E6A8384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8B8215-01C9-4AFC-B094-BBB275F6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5FC-051F-4F8E-89D5-DC9C57F39BB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C1175-EB4F-49CA-B0C2-DF8BB9F8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7D924D-EBC8-459B-818D-E3584D82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F8B7-8D5F-4690-8683-FB841F6A3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4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7D777-BB4B-47BB-9480-C43D0B44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1F60B8-9A28-4719-B01C-279F36049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B603F5-BE28-4ACB-A898-EC24D5B74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53518B-1B3E-479A-8E21-B9DFA7755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A22F12-B4C3-4E72-B35B-ACC900BF0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AA5765-F7E7-4281-8912-0F3AE402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5FC-051F-4F8E-89D5-DC9C57F39BB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102B2F-0C12-41C9-9DFC-864D86AF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7DED96-CC0D-449B-B8D3-98A7BFC9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F8B7-8D5F-4690-8683-FB841F6A3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57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67972-1E59-4A78-9017-54989261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F0DBD8-A40E-450B-ACF9-636A6D4A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5FC-051F-4F8E-89D5-DC9C57F39BB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689AD5-151C-4FED-B40F-066A4AE4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B76F3E-687C-4F01-BE52-4A5C0F3F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F8B7-8D5F-4690-8683-FB841F6A3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68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886FD9-F2F2-410C-8F19-07E9CDE5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5FC-051F-4F8E-89D5-DC9C57F39BB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C58433-C064-47EA-A42E-430EA7D3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3CDC67-3193-458D-A691-DC9B3C13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F8B7-8D5F-4690-8683-FB841F6A3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3B03C-8E95-4BA1-A2BA-CCD9A8D5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B4E0C7-A5FE-424E-89A4-4E6212209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70EBFB-EB0F-49EC-BB74-32F7ECB08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DB3FA4-5B85-4358-9662-8B37376D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5FC-051F-4F8E-89D5-DC9C57F39BB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8C9759-4EA4-4DF2-8371-9B83F712E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243616-284F-4173-BCE2-DA41E275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F8B7-8D5F-4690-8683-FB841F6A3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74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2D573-19F6-4DAA-8A51-AFD7DEE2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BB2994-C892-49C8-AB74-C9BDEB6BE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891D06-1B40-4461-AFFA-AFE700389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E53333-19E2-4607-9019-10392914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D5FC-051F-4F8E-89D5-DC9C57F39BB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919B06-3CC5-44AB-BA27-9783CFF5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1FB80-640E-40AE-A0F1-D2B8D48E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F8B7-8D5F-4690-8683-FB841F6A3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9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00A2E-426A-4203-92F2-650B1541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516E4F-B7DE-4C20-A0A9-FD42C2914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6C7B1-31A4-49A8-9333-38371AA20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2D5FC-051F-4F8E-89D5-DC9C57F39BB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18A93-CCCC-4856-B6BC-503CD12CD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18238-35B6-4B1E-9A84-6A491DE14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3F8B7-8D5F-4690-8683-FB841F6A3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98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86FC4-8559-4363-87A5-38AB3DECB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냉장고나 가지고 있는 재료들을 입력하면 추천 레시피가 나오는 프로그램 </a:t>
            </a:r>
          </a:p>
        </p:txBody>
      </p:sp>
    </p:spTree>
    <p:extLst>
      <p:ext uri="{BB962C8B-B14F-4D97-AF65-F5344CB8AC3E}">
        <p14:creationId xmlns:p14="http://schemas.microsoft.com/office/powerpoint/2010/main" val="8544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F1186-70E7-48D6-859A-A53F1FA2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조금 변경해서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61CDB0-2270-423B-AA8F-4D3C2BAF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냉장고 안에 있는 재료가 아닌 현재 집에 있는 요리도구 </a:t>
            </a:r>
            <a:br>
              <a:rPr lang="en-US" altLang="ko-KR" dirty="0"/>
            </a:br>
            <a:r>
              <a:rPr lang="en-US" altLang="ko-KR" dirty="0"/>
              <a:t>(ex. </a:t>
            </a:r>
            <a:r>
              <a:rPr lang="ko-KR" altLang="en-US" dirty="0"/>
              <a:t>에어프라이기</a:t>
            </a:r>
            <a:r>
              <a:rPr lang="en-US" altLang="ko-KR" dirty="0"/>
              <a:t>, </a:t>
            </a:r>
            <a:r>
              <a:rPr lang="ko-KR" altLang="en-US" dirty="0" err="1"/>
              <a:t>인덕션</a:t>
            </a:r>
            <a:r>
              <a:rPr lang="en-US" altLang="ko-KR" dirty="0"/>
              <a:t>(or</a:t>
            </a:r>
            <a:r>
              <a:rPr lang="ko-KR" altLang="en-US" dirty="0"/>
              <a:t> 가스레인지</a:t>
            </a:r>
            <a:r>
              <a:rPr lang="en-US" altLang="ko-KR" dirty="0"/>
              <a:t>),</a:t>
            </a:r>
            <a:r>
              <a:rPr lang="ko-KR" altLang="en-US" dirty="0"/>
              <a:t> 전자레인지</a:t>
            </a:r>
            <a:r>
              <a:rPr lang="en-US" altLang="ko-KR" dirty="0"/>
              <a:t>) </a:t>
            </a:r>
            <a:r>
              <a:rPr lang="ko-KR" altLang="en-US" dirty="0"/>
              <a:t>로 분류를 나눠서 그에 따른 간단한 요리법을 인터넷으로부터 모아서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에어프라이기 탭 클릭 </a:t>
            </a:r>
            <a:r>
              <a:rPr lang="en-US" altLang="ko-KR" dirty="0"/>
              <a:t>-&gt; </a:t>
            </a:r>
            <a:r>
              <a:rPr lang="ko-KR" altLang="en-US" dirty="0"/>
              <a:t>특정 메뉴 클릭 </a:t>
            </a:r>
            <a:r>
              <a:rPr lang="en-US" altLang="ko-KR" dirty="0"/>
              <a:t>-&gt; </a:t>
            </a:r>
            <a:r>
              <a:rPr lang="ko-KR" altLang="en-US" dirty="0"/>
              <a:t>레시피가 나오는 형식으로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레시피는 몇 </a:t>
            </a:r>
            <a:r>
              <a:rPr lang="en-US" altLang="ko-KR" dirty="0"/>
              <a:t>ml, </a:t>
            </a:r>
            <a:r>
              <a:rPr lang="ko-KR" altLang="en-US" dirty="0"/>
              <a:t>몇 </a:t>
            </a:r>
            <a:r>
              <a:rPr lang="en-US" altLang="ko-KR" dirty="0"/>
              <a:t>gram</a:t>
            </a:r>
            <a:r>
              <a:rPr lang="ko-KR" altLang="en-US" dirty="0"/>
              <a:t>보단 한 숟갈</a:t>
            </a:r>
            <a:r>
              <a:rPr lang="en-US" altLang="ko-KR" dirty="0"/>
              <a:t>, </a:t>
            </a:r>
            <a:r>
              <a:rPr lang="ko-KR" altLang="en-US" dirty="0"/>
              <a:t>밥 </a:t>
            </a:r>
            <a:r>
              <a:rPr lang="ko-KR" altLang="en-US" dirty="0" err="1"/>
              <a:t>한그릇양</a:t>
            </a:r>
            <a:r>
              <a:rPr lang="ko-KR" altLang="en-US" dirty="0"/>
              <a:t> 정도처럼 추상적이지만 초보자들이 직관적으로 다가갈 수 있도록 표현 했으면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457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D7215-62E8-4E04-89E9-844C3456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선정이유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23C2C9-E5B0-4D08-8E13-DC10B4AA5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요즘처럼 코로나 </a:t>
            </a:r>
            <a:r>
              <a:rPr lang="ko-KR" altLang="en-US" dirty="0" err="1"/>
              <a:t>떄문에</a:t>
            </a:r>
            <a:r>
              <a:rPr lang="ko-KR" altLang="en-US" dirty="0"/>
              <a:t> 비대면을 하는 경우가 많은데 학교를 </a:t>
            </a:r>
            <a:r>
              <a:rPr lang="ko-KR" altLang="en-US" dirty="0" err="1"/>
              <a:t>못가다</a:t>
            </a:r>
            <a:r>
              <a:rPr lang="ko-KR" altLang="en-US" dirty="0"/>
              <a:t> 보니 보통 집에서 밥을 먹는 경우가 많다</a:t>
            </a:r>
            <a:r>
              <a:rPr lang="en-US" altLang="ko-KR" dirty="0"/>
              <a:t>. </a:t>
            </a:r>
            <a:r>
              <a:rPr lang="ko-KR" altLang="en-US" dirty="0" err="1"/>
              <a:t>그러다보니</a:t>
            </a:r>
            <a:r>
              <a:rPr lang="ko-KR" altLang="en-US" dirty="0"/>
              <a:t>  매일 </a:t>
            </a:r>
            <a:r>
              <a:rPr lang="ko-KR" altLang="en-US" dirty="0" err="1"/>
              <a:t>뭐먹을지</a:t>
            </a:r>
            <a:r>
              <a:rPr lang="ko-KR" altLang="en-US" dirty="0"/>
              <a:t> 고민하는데 그것을 도와주는데 큰 도움이 될 것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코로나 상황이 끝나더라도 자취하는 사람들은 꾸준히 있으니 프로그램 수요는 유지될 것이라 생각함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구현 난이도가 쉬움</a:t>
            </a:r>
          </a:p>
        </p:txBody>
      </p:sp>
    </p:spTree>
    <p:extLst>
      <p:ext uri="{BB962C8B-B14F-4D97-AF65-F5344CB8AC3E}">
        <p14:creationId xmlns:p14="http://schemas.microsoft.com/office/powerpoint/2010/main" val="254232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C642D-54F7-4953-A3A9-43CD02335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5B9F72-A53C-4ECB-AA18-0AD727CC6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일단 </a:t>
            </a:r>
            <a:r>
              <a:rPr lang="en-US" altLang="ko-KR" dirty="0"/>
              <a:t>java</a:t>
            </a:r>
            <a:r>
              <a:rPr lang="ko-KR" altLang="en-US" dirty="0"/>
              <a:t>로 구현할 계획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Java</a:t>
            </a:r>
            <a:r>
              <a:rPr lang="ko-KR" altLang="en-US" dirty="0"/>
              <a:t>에 미숙한 팀원을 위해 </a:t>
            </a:r>
            <a:r>
              <a:rPr lang="en-US" altLang="ko-KR" dirty="0"/>
              <a:t>jump to java</a:t>
            </a:r>
            <a:r>
              <a:rPr lang="ko-KR" altLang="en-US" dirty="0"/>
              <a:t>와 같은 사이트에서 </a:t>
            </a:r>
            <a:r>
              <a:rPr lang="en-US" altLang="ko-KR" dirty="0"/>
              <a:t>java</a:t>
            </a:r>
            <a:r>
              <a:rPr lang="ko-KR" altLang="en-US" dirty="0"/>
              <a:t>학습을 추가적으로 실시하고 자바에 익숙한 김민수 학우가</a:t>
            </a:r>
            <a:r>
              <a:rPr lang="en-US" altLang="ko-KR" dirty="0"/>
              <a:t> system analyst </a:t>
            </a:r>
            <a:r>
              <a:rPr lang="ko-KR" altLang="en-US" dirty="0"/>
              <a:t>역할을 맡음과 동시에 자바에 익숙하지 않은 다른 팀원을 도우면 좋을 것 같음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UI</a:t>
            </a:r>
            <a:r>
              <a:rPr lang="ko-KR" altLang="en-US" dirty="0"/>
              <a:t>를 중점적으로 </a:t>
            </a:r>
            <a:r>
              <a:rPr lang="en-US" altLang="ko-KR" dirty="0"/>
              <a:t>thruway prototype methodology</a:t>
            </a:r>
            <a:r>
              <a:rPr lang="ko-KR" altLang="en-US" dirty="0"/>
              <a:t>를 사용할</a:t>
            </a:r>
            <a:r>
              <a:rPr lang="en-US" altLang="ko-KR" dirty="0"/>
              <a:t>  </a:t>
            </a:r>
            <a:r>
              <a:rPr lang="ko-KR" altLang="en-US" dirty="0"/>
              <a:t>예정</a:t>
            </a:r>
          </a:p>
        </p:txBody>
      </p:sp>
    </p:spTree>
    <p:extLst>
      <p:ext uri="{BB962C8B-B14F-4D97-AF65-F5344CB8AC3E}">
        <p14:creationId xmlns:p14="http://schemas.microsoft.com/office/powerpoint/2010/main" val="419960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EDD48-E1B5-44B9-A8F4-39567CD0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6FD30-B8F9-4C3D-BFCB-AE44F65D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~</a:t>
            </a:r>
            <a:r>
              <a:rPr lang="ko-KR" altLang="en-US" dirty="0"/>
              <a:t> 대충 생각은 </a:t>
            </a:r>
            <a:r>
              <a:rPr lang="ko-KR" altLang="en-US" dirty="0" err="1"/>
              <a:t>해뒀지만</a:t>
            </a:r>
            <a:r>
              <a:rPr lang="ko-KR" altLang="en-US" dirty="0"/>
              <a:t> 이 프로젝트로 선정되면 팀원들과 함께 구체화 해 볼 예정</a:t>
            </a:r>
          </a:p>
        </p:txBody>
      </p:sp>
    </p:spTree>
    <p:extLst>
      <p:ext uri="{BB962C8B-B14F-4D97-AF65-F5344CB8AC3E}">
        <p14:creationId xmlns:p14="http://schemas.microsoft.com/office/powerpoint/2010/main" val="398313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187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냉장고나 가지고 있는 재료들을 입력하면 추천 레시피가 나오는 프로그램 </vt:lpstr>
      <vt:lpstr> 조금 변경해서</vt:lpstr>
      <vt:lpstr>선정이유</vt:lpstr>
      <vt:lpstr>구현계획</vt:lpstr>
      <vt:lpstr>디자인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냉장고나 가지고 있는 재료들을 입력하면 추천 레시피가 나오는 프로그램 </dc:title>
  <dc:creator>rhsnfl1122@gmail.com</dc:creator>
  <cp:lastModifiedBy>rhsnfl1122@gmail.com</cp:lastModifiedBy>
  <cp:revision>5</cp:revision>
  <dcterms:created xsi:type="dcterms:W3CDTF">2020-09-10T06:45:58Z</dcterms:created>
  <dcterms:modified xsi:type="dcterms:W3CDTF">2020-09-10T07:02:14Z</dcterms:modified>
</cp:coreProperties>
</file>