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450837" y="4588565"/>
            <a:ext cx="1877391" cy="1877391"/>
          </a:xfrm>
          <a:prstGeom prst="flowChartMagneticDisk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depart_list.txt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5157304" y="4588565"/>
            <a:ext cx="1877391" cy="1877391"/>
          </a:xfrm>
          <a:prstGeom prst="flowChartMagneticDisk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history_depart.txt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9119704" y="4588565"/>
            <a:ext cx="1877391" cy="1877391"/>
          </a:xfrm>
          <a:prstGeom prst="flowChartMagneticDisk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keyword_list.txt</a:t>
            </a:r>
            <a:endParaRPr lang="en-US" altLang="ko-KR"/>
          </a:p>
        </p:txBody>
      </p:sp>
      <p:cxnSp>
        <p:nvCxnSpPr>
          <p:cNvPr id="5" name=""/>
          <p:cNvCxnSpPr>
            <a:endCxn id="4" idx="1"/>
          </p:cNvCxnSpPr>
          <p:nvPr/>
        </p:nvCxnSpPr>
        <p:spPr>
          <a:xfrm>
            <a:off x="7034696" y="3428998"/>
            <a:ext cx="3023704" cy="11595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/>
          <p:nvPr/>
        </p:nvSpPr>
        <p:spPr>
          <a:xfrm>
            <a:off x="4802332" y="2447636"/>
            <a:ext cx="2587335" cy="9813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프로그램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802332" y="216477"/>
            <a:ext cx="2587335" cy="98136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학부 서버</a:t>
            </a:r>
            <a:endParaRPr lang="ko-KR" altLang="en-US"/>
          </a:p>
        </p:txBody>
      </p:sp>
      <p:cxnSp>
        <p:nvCxnSpPr>
          <p:cNvPr id="9" name=""/>
          <p:cNvCxnSpPr>
            <a:stCxn id="8" idx="2"/>
            <a:endCxn id="7" idx="0"/>
          </p:cNvCxnSpPr>
          <p:nvPr/>
        </p:nvCxnSpPr>
        <p:spPr>
          <a:xfrm rot="16200000" flipH="1" flipV="1">
            <a:off x="5471103" y="1822738"/>
            <a:ext cx="1249795" cy="1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>
            <a:stCxn id="7" idx="2"/>
            <a:endCxn id="3" idx="1"/>
          </p:cNvCxnSpPr>
          <p:nvPr/>
        </p:nvCxnSpPr>
        <p:spPr>
          <a:xfrm rot="16200000" flipH="1" flipV="1">
            <a:off x="5516217" y="4008782"/>
            <a:ext cx="115956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endCxn id="2" idx="1"/>
          </p:cNvCxnSpPr>
          <p:nvPr/>
        </p:nvCxnSpPr>
        <p:spPr>
          <a:xfrm rot="10800000" flipV="1">
            <a:off x="2389532" y="3429002"/>
            <a:ext cx="2767771" cy="11595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</ep:Words>
  <ep:PresentationFormat>화면 슬라이드 쇼(4:3)</ep:PresentationFormat>
  <ep:Paragraphs>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2020-12-16T09:05:04.452</dcterms:created>
  <dc:creator>rhsnf</dc:creator>
  <cp:lastModifiedBy>rhsnf</cp:lastModifiedBy>
  <dcterms:modified xsi:type="dcterms:W3CDTF">2020-12-17T14:30:22.169</dcterms:modified>
  <cp:revision>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