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7CF4-3404-40F0-ADB7-4C3580E37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FE3DF0-1BD0-4EA9-8E84-FA5ADAC37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FA365-A980-4FDC-84CE-1C3F4ED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5CD9C-A477-427A-9A51-034BEBC5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CFA05-4B50-437D-A86F-07163ED9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8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2835-2A2B-4EEC-80D9-BB3A984E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5624D-4DD1-465B-B9F7-695354F5A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DBECF-A914-4C83-AA7E-3BBF6657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55AD8-CD1D-488B-8E40-35971B1D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13DE9-10CD-4CC6-AC70-C9C56597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2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EE9CF-3B70-4514-A58E-8237C92E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27A2E-E176-47AE-B595-BE5CD7375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1F8F1-40B9-40B4-8DF8-D970D623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33C95-F029-4A11-95B9-1976A886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A1533-3AF2-4C84-BBFB-CA82764F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27B3B-B6E3-42C2-B2ED-6CD7077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E43FB-0A2A-4EFD-8379-202C11FC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683E8-B036-4586-B82B-51F6B884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74BD2-1514-4EA3-BBB8-076CA136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8A64E-76E9-4D14-B8CE-18C83938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2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5DB4-B61C-4355-BF9F-6EF1342B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D5433-267A-4991-BCDA-185DDD68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2D8D-DBDA-473A-8B88-014FC551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F62FF-D83F-4F3E-B2AC-AF56FFA0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AE29C-9C9F-4BAA-A6BF-2BCCCD58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FB528-CD5F-44B4-A967-49365DCD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7F9E6-444B-4EF0-ABF3-F3E272ED5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B22CA-98B5-4CDB-9207-7699BA04A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F32C0-887C-4860-9A3E-F3D642A5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0A686-A31E-4B42-BAAF-470FE15C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F1BFD-A86D-4988-8E58-03E8A008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6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5B575-2B32-4A2E-8972-2825E4AF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669FC-7BC5-45DA-BCCB-3B4E5615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4AAD3-DAEB-4339-9527-B02691DEC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140515-883A-43B9-9322-09812C959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37EBC1-C4B5-41F9-8B55-7676F6B7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9E80D-453C-4640-8E81-6F1F3D66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C50E88-6576-4E5D-ACF3-A04FD972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79D05F-C002-4306-9C99-2F576875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3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3D620-1C80-45D0-9E54-37DABD73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312873-4B76-4AF0-A73C-0B1A91BE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8A59F3-B472-4765-90F1-21AA0D08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F2AEE5-AFDC-4FB8-BD1C-CCA51E61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8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0E5A2B-733D-42EC-A4E0-5D5B2987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C800E8-659C-4211-AAB5-412EB898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87FBF-2262-4E6E-A24C-417BC469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8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DF718-A2BE-4D27-9775-97B23DE5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E40A5-A253-4A01-BC0A-7275F07E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C21D2-C823-4486-AB0C-45A3DD4A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2B5FB-5CEC-41E3-B237-EBDE14BE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70556-7E1B-42BC-AAEC-FEAD6228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9378C-2DE1-46CA-A8FB-F27C9DD2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4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55706-9170-4EB4-A0C8-671549B2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7AB3FA-39FA-4156-B3E3-6BB0EC5F5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0DEC4-C6C0-4B9F-9C2E-5CE289DCF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2CA18-1BF2-4304-AE0B-4965447F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16AD9-90A7-46FF-817D-B571581E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942A5-9A54-4197-A685-7518B4EB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3B4513-C524-4F19-9196-CD6C321A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4B1DD-651F-4A8A-BC9D-A539FB20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567B8-470E-4AFF-A201-1924E0383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69E3-2D07-49BF-90DB-4E91F7B28451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01A7E-E81E-4CF6-9511-2E4313431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67F73-9C96-4F3A-A1A5-D85E2952E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5FB2-57AA-4E87-B876-8B406674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2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CED2-B72B-4BA6-B309-28E25A3A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86766"/>
          </a:xfrm>
        </p:spPr>
        <p:txBody>
          <a:bodyPr/>
          <a:lstStyle/>
          <a:p>
            <a:r>
              <a:rPr lang="ko-KR" altLang="en-US"/>
              <a:t> 자신이 속한 학부 홈페이지에 특정키워드를 지정해놓고 그 키워드가 관련된 공지가 올라오면 알림이 오는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44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B69FD-6B1A-4928-8209-EEAA417D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7991F-852C-4029-803A-34AED33C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로 </a:t>
            </a:r>
            <a:r>
              <a:rPr lang="ko-KR" altLang="en-US" dirty="0" err="1"/>
              <a:t>비대면</a:t>
            </a:r>
            <a:r>
              <a:rPr lang="ko-KR" altLang="en-US" dirty="0"/>
              <a:t> 수업이 진행되는 중 공지사항 확인의 중요도가 올라갔다</a:t>
            </a:r>
            <a:endParaRPr lang="en-US" altLang="ko-KR" dirty="0"/>
          </a:p>
          <a:p>
            <a:r>
              <a:rPr lang="ko-KR" altLang="en-US" dirty="0" err="1"/>
              <a:t>비대면</a:t>
            </a:r>
            <a:r>
              <a:rPr lang="ko-KR" altLang="en-US" dirty="0"/>
              <a:t> 수업 </a:t>
            </a:r>
            <a:r>
              <a:rPr lang="ko-KR" altLang="en-US" dirty="0" err="1"/>
              <a:t>발표라던지</a:t>
            </a:r>
            <a:r>
              <a:rPr lang="ko-KR" altLang="en-US" dirty="0"/>
              <a:t> 특정 소식을 기다리는 사람들이 있을 것이다</a:t>
            </a:r>
          </a:p>
        </p:txBody>
      </p:sp>
    </p:spTree>
    <p:extLst>
      <p:ext uri="{BB962C8B-B14F-4D97-AF65-F5344CB8AC3E}">
        <p14:creationId xmlns:p14="http://schemas.microsoft.com/office/powerpoint/2010/main" val="427583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16A68-E703-4194-8288-0136DA60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나아가서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369AA-EB72-4B08-8FB9-F054FCCF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자신이 속한 학부 </a:t>
            </a:r>
            <a:r>
              <a:rPr lang="ko-KR" altLang="en-US" dirty="0" err="1"/>
              <a:t>홈페이지뿐만</a:t>
            </a:r>
            <a:r>
              <a:rPr lang="ko-KR" altLang="en-US" dirty="0"/>
              <a:t> 아니라 학교 기숙사 공지사항</a:t>
            </a:r>
            <a:r>
              <a:rPr lang="en-US" altLang="ko-KR" dirty="0"/>
              <a:t>, </a:t>
            </a:r>
            <a:r>
              <a:rPr lang="ko-KR" altLang="en-US" dirty="0"/>
              <a:t>수업 공지사항이나 강의자료 등등 더 많은 곳에 적용하여 사용하면 좋을 것이다</a:t>
            </a:r>
          </a:p>
        </p:txBody>
      </p:sp>
    </p:spTree>
    <p:extLst>
      <p:ext uri="{BB962C8B-B14F-4D97-AF65-F5344CB8AC3E}">
        <p14:creationId xmlns:p14="http://schemas.microsoft.com/office/powerpoint/2010/main" val="55040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F3AF4-E12F-4590-BEDD-5E572F49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생각해봐야할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1498-CDD9-437B-B716-A5B47068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공지가 올라왔는지 확인하기 위해 그 프로그램이 항상 백그라운드에서 돌아가고 있어야 할 것 같다</a:t>
            </a:r>
            <a:endParaRPr lang="en-US" altLang="ko-KR" dirty="0"/>
          </a:p>
          <a:p>
            <a:r>
              <a:rPr lang="ko-KR" altLang="en-US" dirty="0" err="1"/>
              <a:t>파이썬같은</a:t>
            </a:r>
            <a:r>
              <a:rPr lang="ko-KR" altLang="en-US" dirty="0"/>
              <a:t> 것을 이용하여 웹 </a:t>
            </a:r>
            <a:r>
              <a:rPr lang="ko-KR" altLang="en-US" dirty="0" err="1"/>
              <a:t>크롤링을</a:t>
            </a:r>
            <a:r>
              <a:rPr lang="ko-KR" altLang="en-US" dirty="0"/>
              <a:t> 해야 할 </a:t>
            </a:r>
            <a:r>
              <a:rPr lang="ko-KR" altLang="en-US" dirty="0" err="1"/>
              <a:t>거같다</a:t>
            </a:r>
            <a:r>
              <a:rPr lang="ko-KR" altLang="en-US" dirty="0"/>
              <a:t> 하지만 이를 하려면 인터넷에서 정보를 찾아 공부해야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05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90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자신이 속한 학부 홈페이지에 특정키워드를 지정해놓고 그 키워드가 관련된 공지가 올라오면 알림이 오는 프로그램</vt:lpstr>
      <vt:lpstr>선정이유</vt:lpstr>
      <vt:lpstr>나아가서</vt:lpstr>
      <vt:lpstr>생각해봐야할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자신이 속한 학부 홈페이지에 특정키워드를 지정해놓고 그 키워드가 관련된 공지가 올라오면 알림이 오는 프로그램</dc:title>
  <dc:creator>지민</dc:creator>
  <cp:lastModifiedBy>박지민</cp:lastModifiedBy>
  <cp:revision>3</cp:revision>
  <dcterms:created xsi:type="dcterms:W3CDTF">2020-09-10T08:50:53Z</dcterms:created>
  <dcterms:modified xsi:type="dcterms:W3CDTF">2020-09-10T09:05:02Z</dcterms:modified>
</cp:coreProperties>
</file>