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9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427238" y="6193970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로그인 실패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3922535" y="5172075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 성공</a:t>
            </a:r>
            <a:endParaRPr lang="ko-KR" altLang="en-US"/>
          </a:p>
        </p:txBody>
      </p:sp>
      <p:grpSp>
        <p:nvGrpSpPr>
          <p:cNvPr id="24" name=""/>
          <p:cNvGrpSpPr/>
          <p:nvPr/>
        </p:nvGrpSpPr>
        <p:grpSpPr>
          <a:xfrm rot="0">
            <a:off x="427238" y="734864"/>
            <a:ext cx="4464529" cy="5245632"/>
            <a:chOff x="2379863" y="468164"/>
            <a:chExt cx="4464529" cy="5245632"/>
          </a:xfrm>
        </p:grpSpPr>
        <p:pic>
          <p:nvPicPr>
            <p:cNvPr id="4" name=""/>
            <p:cNvPicPr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740549" y="468164"/>
              <a:ext cx="3355451" cy="1951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"/>
            <p:cNvSpPr/>
            <p:nvPr/>
          </p:nvSpPr>
          <p:spPr>
            <a:xfrm>
              <a:off x="2883154" y="2147596"/>
              <a:ext cx="1497438" cy="15349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0"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"/>
            <p:cNvPicPr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740549" y="3129643"/>
              <a:ext cx="2994660" cy="201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"/>
            <p:cNvCxnSpPr/>
            <p:nvPr/>
          </p:nvCxnSpPr>
          <p:spPr>
            <a:xfrm rot="16200000" flipH="1" flipV="1">
              <a:off x="3174674" y="2758289"/>
              <a:ext cx="9144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"/>
            <p:cNvSpPr/>
            <p:nvPr/>
          </p:nvSpPr>
          <p:spPr>
            <a:xfrm>
              <a:off x="2959354" y="4671721"/>
              <a:ext cx="2572403" cy="28956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0"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6" name=""/>
            <p:cNvGrpSpPr/>
            <p:nvPr/>
          </p:nvGrpSpPr>
          <p:grpSpPr>
            <a:xfrm rot="0">
              <a:off x="2379863" y="4816504"/>
              <a:ext cx="1023777" cy="897293"/>
              <a:chOff x="2379863" y="4816504"/>
              <a:chExt cx="1023777" cy="897293"/>
            </a:xfrm>
          </p:grpSpPr>
          <p:cxnSp>
            <p:nvCxnSpPr>
              <p:cNvPr id="11" name=""/>
              <p:cNvCxnSpPr/>
              <p:nvPr/>
            </p:nvCxnSpPr>
            <p:spPr>
              <a:xfrm rot="16200000" flipH="1">
                <a:off x="3027386" y="5337542"/>
                <a:ext cx="75250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"/>
              <p:cNvCxnSpPr/>
              <p:nvPr/>
            </p:nvCxnSpPr>
            <p:spPr>
              <a:xfrm rot="10800000">
                <a:off x="2381718" y="5713797"/>
                <a:ext cx="102192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/>
              <p:nvPr/>
            </p:nvCxnSpPr>
            <p:spPr>
              <a:xfrm rot="16200000">
                <a:off x="1933243" y="5265321"/>
                <a:ext cx="8969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"/>
              <p:cNvCxnSpPr/>
              <p:nvPr/>
            </p:nvCxnSpPr>
            <p:spPr>
              <a:xfrm>
                <a:off x="2379863" y="4816504"/>
                <a:ext cx="30570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"/>
            <p:cNvGrpSpPr/>
            <p:nvPr/>
          </p:nvGrpSpPr>
          <p:grpSpPr>
            <a:xfrm rot="0">
              <a:off x="5531758" y="1959428"/>
              <a:ext cx="1312634" cy="2857076"/>
              <a:chOff x="5531758" y="1959428"/>
              <a:chExt cx="1312634" cy="2857076"/>
            </a:xfrm>
          </p:grpSpPr>
          <p:cxnSp>
            <p:nvCxnSpPr>
              <p:cNvPr id="19" name=""/>
              <p:cNvCxnSpPr>
                <a:stCxn id="10" idx="3"/>
              </p:cNvCxnSpPr>
              <p:nvPr/>
            </p:nvCxnSpPr>
            <p:spPr>
              <a:xfrm>
                <a:off x="5531758" y="4816504"/>
                <a:ext cx="131263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"/>
              <p:cNvCxnSpPr/>
              <p:nvPr/>
            </p:nvCxnSpPr>
            <p:spPr>
              <a:xfrm rot="16200000">
                <a:off x="5415854" y="3387966"/>
                <a:ext cx="285707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"/>
              <p:cNvCxnSpPr/>
              <p:nvPr/>
            </p:nvCxnSpPr>
            <p:spPr>
              <a:xfrm rot="10800000">
                <a:off x="6096000" y="1959428"/>
                <a:ext cx="74839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"/>
          <p:cNvSpPr/>
          <p:nvPr/>
        </p:nvSpPr>
        <p:spPr>
          <a:xfrm>
            <a:off x="2549780" y="2414296"/>
            <a:ext cx="1497438" cy="153493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51369" y="723748"/>
            <a:ext cx="3070860" cy="1844040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826371" y="2886414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LMS Setting</a:t>
            </a:r>
            <a:endParaRPr lang="en-US" altLang="ko-KR"/>
          </a:p>
        </p:txBody>
      </p:sp>
      <p:grpSp>
        <p:nvGrpSpPr>
          <p:cNvPr id="33" name=""/>
          <p:cNvGrpSpPr/>
          <p:nvPr/>
        </p:nvGrpSpPr>
        <p:grpSpPr>
          <a:xfrm rot="0">
            <a:off x="4047218" y="1002761"/>
            <a:ext cx="3104151" cy="1488281"/>
            <a:chOff x="4599668" y="736061"/>
            <a:chExt cx="3104151" cy="1488281"/>
          </a:xfrm>
          <a:solidFill>
            <a:schemeClr val="accent1"/>
          </a:solidFill>
        </p:grpSpPr>
        <p:cxnSp>
          <p:nvCxnSpPr>
            <p:cNvPr id="27" name=""/>
            <p:cNvCxnSpPr/>
            <p:nvPr/>
          </p:nvCxnSpPr>
          <p:spPr>
            <a:xfrm>
              <a:off x="6052230" y="736061"/>
              <a:ext cx="1651588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"/>
            <p:cNvCxnSpPr/>
            <p:nvPr/>
          </p:nvCxnSpPr>
          <p:spPr>
            <a:xfrm>
              <a:off x="4599668" y="2224342"/>
              <a:ext cx="1452562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"/>
            <p:cNvCxnSpPr/>
            <p:nvPr/>
          </p:nvCxnSpPr>
          <p:spPr>
            <a:xfrm rot="16200000" flipV="1">
              <a:off x="5308089" y="1480201"/>
              <a:ext cx="1488281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"/>
          <p:cNvSpPr/>
          <p:nvPr/>
        </p:nvSpPr>
        <p:spPr>
          <a:xfrm>
            <a:off x="4747330" y="1217074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</a:t>
            </a:r>
            <a:r>
              <a:rPr lang="en-US" altLang="ko-KR"/>
              <a:t> Setting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9122459" y="1718327"/>
            <a:ext cx="937845" cy="153493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58989" y="3695700"/>
            <a:ext cx="3055620" cy="182880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9160559" y="4951907"/>
            <a:ext cx="937845" cy="153493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0" name=""/>
          <p:cNvGrpSpPr/>
          <p:nvPr/>
        </p:nvGrpSpPr>
        <p:grpSpPr>
          <a:xfrm rot="0">
            <a:off x="10060304" y="1795073"/>
            <a:ext cx="781535" cy="2561424"/>
            <a:chOff x="10612754" y="1528373"/>
            <a:chExt cx="781535" cy="2561424"/>
          </a:xfrm>
        </p:grpSpPr>
        <p:cxnSp>
          <p:nvCxnSpPr>
            <p:cNvPr id="37" name=""/>
            <p:cNvCxnSpPr>
              <a:stCxn id="34" idx="3"/>
            </p:cNvCxnSpPr>
            <p:nvPr/>
          </p:nvCxnSpPr>
          <p:spPr>
            <a:xfrm>
              <a:off x="10612754" y="1528373"/>
              <a:ext cx="7815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"/>
            <p:cNvCxnSpPr/>
            <p:nvPr/>
          </p:nvCxnSpPr>
          <p:spPr>
            <a:xfrm rot="16200000" flipH="1" flipV="1">
              <a:off x="10113573" y="2809081"/>
              <a:ext cx="2561424" cy="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"/>
            <p:cNvCxnSpPr/>
            <p:nvPr/>
          </p:nvCxnSpPr>
          <p:spPr>
            <a:xfrm rot="10800000">
              <a:off x="10767060" y="4089797"/>
              <a:ext cx="6272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"/>
          <p:cNvSpPr/>
          <p:nvPr/>
        </p:nvSpPr>
        <p:spPr>
          <a:xfrm>
            <a:off x="9880422" y="2886414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키워드 추가</a:t>
            </a:r>
            <a:endParaRPr lang="ko-KR" altLang="en-US"/>
          </a:p>
        </p:txBody>
      </p:sp>
      <p:grpSp>
        <p:nvGrpSpPr>
          <p:cNvPr id="49" name=""/>
          <p:cNvGrpSpPr/>
          <p:nvPr/>
        </p:nvGrpSpPr>
        <p:grpSpPr>
          <a:xfrm rot="0">
            <a:off x="6841330" y="2567789"/>
            <a:ext cx="3835311" cy="3626183"/>
            <a:chOff x="7393781" y="2301089"/>
            <a:chExt cx="3835311" cy="3626183"/>
          </a:xfrm>
        </p:grpSpPr>
        <p:cxnSp>
          <p:nvCxnSpPr>
            <p:cNvPr id="43" name=""/>
            <p:cNvCxnSpPr>
              <a:stCxn id="36" idx="3"/>
            </p:cNvCxnSpPr>
            <p:nvPr/>
          </p:nvCxnSpPr>
          <p:spPr>
            <a:xfrm>
              <a:off x="10650856" y="4761953"/>
              <a:ext cx="578237" cy="95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"/>
            <p:cNvCxnSpPr/>
            <p:nvPr/>
          </p:nvCxnSpPr>
          <p:spPr>
            <a:xfrm rot="16200000" flipH="1">
              <a:off x="10651196" y="5349374"/>
              <a:ext cx="11557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"/>
            <p:cNvCxnSpPr/>
            <p:nvPr/>
          </p:nvCxnSpPr>
          <p:spPr>
            <a:xfrm rot="10800000">
              <a:off x="7393782" y="5927270"/>
              <a:ext cx="3835310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 rot="16200000">
              <a:off x="6064278" y="4597769"/>
              <a:ext cx="26590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>
              <a:off x="7393781" y="3268266"/>
              <a:ext cx="14644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"/>
            <p:cNvCxnSpPr/>
            <p:nvPr/>
          </p:nvCxnSpPr>
          <p:spPr>
            <a:xfrm rot="16200000">
              <a:off x="8374661" y="2784677"/>
              <a:ext cx="9671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"/>
          <p:cNvSpPr/>
          <p:nvPr/>
        </p:nvSpPr>
        <p:spPr>
          <a:xfrm>
            <a:off x="7890580" y="6064704"/>
            <a:ext cx="1592440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키워드 삭제</a:t>
            </a:r>
            <a:endParaRPr lang="ko-KR" altLang="en-US"/>
          </a:p>
        </p:txBody>
      </p:sp>
      <p:sp>
        <p:nvSpPr>
          <p:cNvPr id="51" name=""/>
          <p:cNvSpPr/>
          <p:nvPr/>
        </p:nvSpPr>
        <p:spPr>
          <a:xfrm>
            <a:off x="9753306" y="734864"/>
            <a:ext cx="468923" cy="267897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9745687" y="3695700"/>
            <a:ext cx="468923" cy="267897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3" name=""/>
          <p:cNvCxnSpPr>
            <a:stCxn id="52" idx="3"/>
          </p:cNvCxnSpPr>
          <p:nvPr/>
        </p:nvCxnSpPr>
        <p:spPr>
          <a:xfrm flipV="1">
            <a:off x="10214608" y="3829649"/>
            <a:ext cx="142494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 rot="16200000">
            <a:off x="10159132" y="2349231"/>
            <a:ext cx="29608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endCxn id="51" idx="3"/>
          </p:cNvCxnSpPr>
          <p:nvPr/>
        </p:nvCxnSpPr>
        <p:spPr>
          <a:xfrm rot="10800000">
            <a:off x="10222230" y="868812"/>
            <a:ext cx="141732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"/>
          <p:cNvGrpSpPr/>
          <p:nvPr/>
        </p:nvGrpSpPr>
        <p:grpSpPr>
          <a:xfrm rot="0">
            <a:off x="2418811" y="244077"/>
            <a:ext cx="9582689" cy="2122594"/>
            <a:chOff x="2418811" y="244077"/>
            <a:chExt cx="9582689" cy="2122594"/>
          </a:xfrm>
        </p:grpSpPr>
        <p:cxnSp>
          <p:nvCxnSpPr>
            <p:cNvPr id="56" name=""/>
            <p:cNvCxnSpPr/>
            <p:nvPr/>
          </p:nvCxnSpPr>
          <p:spPr>
            <a:xfrm>
              <a:off x="11639550" y="2366671"/>
              <a:ext cx="361950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"/>
            <p:cNvCxnSpPr/>
            <p:nvPr/>
          </p:nvCxnSpPr>
          <p:spPr>
            <a:xfrm rot="16200000">
              <a:off x="10948924" y="1296654"/>
              <a:ext cx="2105153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"/>
            <p:cNvCxnSpPr/>
            <p:nvPr/>
          </p:nvCxnSpPr>
          <p:spPr>
            <a:xfrm rot="10800000">
              <a:off x="2418811" y="244077"/>
              <a:ext cx="9582689" cy="63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"/>
            <p:cNvCxnSpPr/>
            <p:nvPr/>
          </p:nvCxnSpPr>
          <p:spPr>
            <a:xfrm rot="16200000" flipH="1" flipV="1">
              <a:off x="2173418" y="489469"/>
              <a:ext cx="490787" cy="1"/>
            </a:xfrm>
            <a:prstGeom prst="straightConnector1">
              <a:avLst/>
            </a:prstGeom>
            <a:ln w="38100">
              <a:solidFill>
                <a:schemeClr val="accent1"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"/>
          <p:cNvSpPr/>
          <p:nvPr/>
        </p:nvSpPr>
        <p:spPr>
          <a:xfrm>
            <a:off x="6841331" y="114809"/>
            <a:ext cx="2641689" cy="2585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 </a:t>
            </a:r>
            <a:r>
              <a:rPr lang="en-US" altLang="ko-KR"/>
              <a:t>Setting </a:t>
            </a:r>
            <a:r>
              <a:rPr lang="ko-KR" altLang="en-US"/>
              <a:t>완료</a:t>
            </a:r>
            <a:r>
              <a:rPr lang="en-US" altLang="ko-KR"/>
              <a:t>(</a:t>
            </a:r>
            <a:r>
              <a:rPr lang="ko-KR" altLang="en-US"/>
              <a:t>나가기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7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2020-12-16T08:09:00.816</dcterms:created>
  <dc:creator>rhsnf</dc:creator>
  <cp:lastModifiedBy>rhsnf</cp:lastModifiedBy>
  <dcterms:modified xsi:type="dcterms:W3CDTF">2020-12-16T12:12:20.052</dcterms:modified>
  <cp:revision>18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