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226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39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77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383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70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57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916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69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30/11/2023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1145487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es-ES" sz="6000" b="1" dirty="0" err="1">
                <a:solidFill>
                  <a:schemeClr val="bg1"/>
                </a:solidFill>
              </a:rPr>
              <a:t>Ticketstore</a:t>
            </a:r>
            <a:endParaRPr lang="es-ES" sz="6000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18" y="4654446"/>
            <a:ext cx="10993546" cy="1619354"/>
          </a:xfrm>
        </p:spPr>
        <p:txBody>
          <a:bodyPr rtlCol="0">
            <a:normAutofit fontScale="47500" lnSpcReduction="20000"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Integrantes:</a:t>
            </a:r>
          </a:p>
          <a:p>
            <a:pPr rtl="0"/>
            <a:r>
              <a:rPr lang="es-ES" dirty="0">
                <a:solidFill>
                  <a:srgbClr val="7CEBFF"/>
                </a:solidFill>
              </a:rPr>
              <a:t>Acero </a:t>
            </a:r>
            <a:r>
              <a:rPr lang="es-ES" dirty="0" err="1">
                <a:solidFill>
                  <a:srgbClr val="7CEBFF"/>
                </a:solidFill>
              </a:rPr>
              <a:t>chavez</a:t>
            </a:r>
            <a:r>
              <a:rPr lang="es-ES" dirty="0">
                <a:solidFill>
                  <a:srgbClr val="7CEBFF"/>
                </a:solidFill>
              </a:rPr>
              <a:t> </a:t>
            </a:r>
            <a:r>
              <a:rPr lang="es-ES" dirty="0" err="1">
                <a:solidFill>
                  <a:srgbClr val="7CEBFF"/>
                </a:solidFill>
              </a:rPr>
              <a:t>alavaro</a:t>
            </a:r>
            <a:r>
              <a:rPr lang="es-ES" dirty="0">
                <a:solidFill>
                  <a:srgbClr val="7CEBFF"/>
                </a:solidFill>
              </a:rPr>
              <a:t>. </a:t>
            </a:r>
          </a:p>
          <a:p>
            <a:pPr rtl="0"/>
            <a:r>
              <a:rPr lang="es-ES" dirty="0" err="1">
                <a:solidFill>
                  <a:srgbClr val="7CEBFF"/>
                </a:solidFill>
              </a:rPr>
              <a:t>Pichiule</a:t>
            </a:r>
            <a:r>
              <a:rPr lang="es-ES" dirty="0">
                <a:solidFill>
                  <a:srgbClr val="7CEBFF"/>
                </a:solidFill>
              </a:rPr>
              <a:t> orellana, </a:t>
            </a:r>
            <a:r>
              <a:rPr lang="es-ES" dirty="0" err="1">
                <a:solidFill>
                  <a:srgbClr val="7CEBFF"/>
                </a:solidFill>
              </a:rPr>
              <a:t>brayan</a:t>
            </a:r>
            <a:r>
              <a:rPr lang="es-ES" dirty="0">
                <a:solidFill>
                  <a:srgbClr val="7CEBFF"/>
                </a:solidFill>
              </a:rPr>
              <a:t> a.</a:t>
            </a:r>
          </a:p>
          <a:p>
            <a:pPr rtl="0"/>
            <a:r>
              <a:rPr lang="es-ES" dirty="0">
                <a:solidFill>
                  <a:srgbClr val="7CEBFF"/>
                </a:solidFill>
              </a:rPr>
              <a:t>Balabarca lino, Johan f.</a:t>
            </a:r>
          </a:p>
          <a:p>
            <a:pPr rtl="0"/>
            <a:r>
              <a:rPr lang="es-ES" dirty="0">
                <a:solidFill>
                  <a:srgbClr val="7CEBFF"/>
                </a:solidFill>
              </a:rPr>
              <a:t>Ruiz sierra, miguel </a:t>
            </a:r>
            <a:r>
              <a:rPr lang="es-ES" dirty="0" err="1">
                <a:solidFill>
                  <a:srgbClr val="7CEBFF"/>
                </a:solidFill>
              </a:rPr>
              <a:t>antonio</a:t>
            </a:r>
            <a:endParaRPr lang="es-ES" dirty="0">
              <a:solidFill>
                <a:srgbClr val="7CEBFF"/>
              </a:solidFill>
            </a:endParaRPr>
          </a:p>
          <a:p>
            <a:pPr rtl="0"/>
            <a:endParaRPr lang="es-ES" dirty="0">
              <a:solidFill>
                <a:srgbClr val="7CEBFF"/>
              </a:solidFill>
            </a:endParaRPr>
          </a:p>
          <a:p>
            <a:pPr rtl="0"/>
            <a:r>
              <a:rPr lang="es-ES" dirty="0">
                <a:solidFill>
                  <a:srgbClr val="7CEBFF"/>
                </a:solidFill>
              </a:rPr>
              <a:t>Profesor:</a:t>
            </a:r>
          </a:p>
          <a:p>
            <a:pPr rtl="0"/>
            <a:r>
              <a:rPr lang="es-ES" dirty="0" err="1">
                <a:solidFill>
                  <a:srgbClr val="7CEBFF"/>
                </a:solidFill>
              </a:rPr>
              <a:t>Jose</a:t>
            </a:r>
            <a:r>
              <a:rPr lang="es-ES" dirty="0">
                <a:solidFill>
                  <a:srgbClr val="7CEBFF"/>
                </a:solidFill>
              </a:rPr>
              <a:t> augusto </a:t>
            </a:r>
            <a:r>
              <a:rPr lang="es-ES" dirty="0" err="1">
                <a:solidFill>
                  <a:srgbClr val="7CEBFF"/>
                </a:solidFill>
              </a:rPr>
              <a:t>atuncar</a:t>
            </a:r>
            <a:r>
              <a:rPr lang="es-ES" dirty="0">
                <a:solidFill>
                  <a:srgbClr val="7CEBFF"/>
                </a:solidFill>
              </a:rPr>
              <a:t> </a:t>
            </a:r>
            <a:r>
              <a:rPr lang="es-ES" dirty="0" err="1">
                <a:solidFill>
                  <a:srgbClr val="7CEBFF"/>
                </a:solidFill>
              </a:rPr>
              <a:t>guzman</a:t>
            </a:r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err="1"/>
              <a:t>bizagi</a:t>
            </a:r>
            <a:r>
              <a:rPr lang="es-ES" sz="3600" dirty="0"/>
              <a:t>: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CB8C8560-9B84-4D42-9835-DCBDA239B9DC}"/>
              </a:ext>
            </a:extLst>
          </p:cNvPr>
          <p:cNvPicPr/>
          <p:nvPr/>
        </p:nvPicPr>
        <p:blipFill>
          <a:blip r:embed="rId3"/>
          <a:srcRect b="22052"/>
          <a:stretch>
            <a:fillRect/>
          </a:stretch>
        </p:blipFill>
        <p:spPr>
          <a:xfrm>
            <a:off x="472542" y="2435291"/>
            <a:ext cx="11246915" cy="361094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7294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5012" y="2975329"/>
            <a:ext cx="3231417" cy="907342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5000" dirty="0">
                <a:solidFill>
                  <a:srgbClr val="FFFFFF"/>
                </a:solidFill>
              </a:rPr>
              <a:t>Gracias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709420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Resumen: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2FCEDE-D313-4FC2-A8A5-86E199E6F1F7}"/>
              </a:ext>
            </a:extLst>
          </p:cNvPr>
          <p:cNvSpPr txBox="1"/>
          <p:nvPr/>
        </p:nvSpPr>
        <p:spPr>
          <a:xfrm>
            <a:off x="578439" y="1600998"/>
            <a:ext cx="11029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0" i="0" dirty="0" err="1">
                <a:effectLst/>
                <a:latin typeface="Söhne"/>
              </a:rPr>
              <a:t>TicketStore</a:t>
            </a:r>
            <a:r>
              <a:rPr lang="es-MX" sz="2400" b="0" i="0" dirty="0">
                <a:effectLst/>
                <a:latin typeface="Söhne"/>
              </a:rPr>
              <a:t>, en colaboración con el teatro "Alfredito", ofrece una experiencia personalizada para amantes de los espectáculos. Permite a sus usuarios explorar la programación de las funciones de los eventos disponibles. Facilita a sus trabajadores agregar y gestionar shows, buscando potenciar a "Alfredito" en el mercado. Desarrollada en Java junto a MySQL, utilizando la metodología RUP y también tecnologías como JPA, Spring y Jasper </a:t>
            </a:r>
            <a:r>
              <a:rPr lang="es-MX" sz="2400" b="0" i="0" dirty="0" err="1">
                <a:effectLst/>
                <a:latin typeface="Söhne"/>
              </a:rPr>
              <a:t>Reports</a:t>
            </a:r>
            <a:r>
              <a:rPr lang="es-MX" sz="2400" b="0" i="0" dirty="0">
                <a:effectLst/>
                <a:latin typeface="Söhne"/>
              </a:rPr>
              <a:t> para una mejor eficiencia y experiencia óptima.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853354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introducción: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2FCEDE-D313-4FC2-A8A5-86E199E6F1F7}"/>
              </a:ext>
            </a:extLst>
          </p:cNvPr>
          <p:cNvSpPr txBox="1"/>
          <p:nvPr/>
        </p:nvSpPr>
        <p:spPr>
          <a:xfrm>
            <a:off x="578439" y="1998932"/>
            <a:ext cx="110296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0" i="0" dirty="0">
                <a:effectLst/>
                <a:latin typeface="Söhne"/>
              </a:rPr>
              <a:t>En un Perú con creciente demanda de entretenimiento, el teatro "Alfredito" enfrenta obstáculos debido a su sistema manual de boletería. </a:t>
            </a:r>
            <a:r>
              <a:rPr lang="es-MX" sz="2400" b="0" i="0" dirty="0" err="1">
                <a:effectLst/>
                <a:latin typeface="Söhne"/>
              </a:rPr>
              <a:t>TicketStore</a:t>
            </a:r>
            <a:r>
              <a:rPr lang="es-MX" sz="2400" b="0" i="0" dirty="0">
                <a:effectLst/>
                <a:latin typeface="Söhne"/>
              </a:rPr>
              <a:t> surge como solución tecnológica para mejorar accesibilidad y gestión, haciendo el teatro más atractivo para artistas y público. El objetivo es revitalizar la industria teatral y fortalecer su presencia en el mercado del entretenimiento, ofreciendo una plataforma que simplifica la administración de espectáculos y mejora la experiencia de compra.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40590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853354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objetivos: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2FCEDE-D313-4FC2-A8A5-86E199E6F1F7}"/>
              </a:ext>
            </a:extLst>
          </p:cNvPr>
          <p:cNvSpPr txBox="1"/>
          <p:nvPr/>
        </p:nvSpPr>
        <p:spPr>
          <a:xfrm>
            <a:off x="578439" y="1998932"/>
            <a:ext cx="110296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s-MX" sz="2400" b="0" i="0" dirty="0">
                <a:effectLst/>
                <a:latin typeface="Söhne"/>
              </a:rPr>
              <a:t>Reducir el tiempo de espera en la compra de boletos en un 80% en comparación con el año anterior.</a:t>
            </a:r>
          </a:p>
          <a:p>
            <a:pPr marL="457200" indent="-457200" algn="just">
              <a:buAutoNum type="arabicPeriod"/>
            </a:pPr>
            <a:r>
              <a:rPr lang="es-MX" sz="2400" dirty="0">
                <a:latin typeface="Söhne"/>
              </a:rPr>
              <a:t>Mejorar la eficiencia de las ventas de espectáculos en un 40% respecto al semestre pasado.</a:t>
            </a:r>
          </a:p>
          <a:p>
            <a:pPr marL="457200" indent="-457200" algn="just">
              <a:buAutoNum type="arabicPeriod"/>
            </a:pPr>
            <a:r>
              <a:rPr lang="es-MX" sz="2400" b="0" i="0" dirty="0">
                <a:effectLst/>
                <a:latin typeface="Söhne"/>
              </a:rPr>
              <a:t>Fortalecer la gestión de programación de espectáculos en un 100%</a:t>
            </a:r>
            <a:r>
              <a:rPr lang="es-MX" sz="2400" dirty="0">
                <a:latin typeface="Söhne"/>
              </a:rPr>
              <a:t>, evitando solapamientos y conflictos con una planificación más precisa.</a:t>
            </a:r>
          </a:p>
          <a:p>
            <a:pPr marL="457200" indent="-457200" algn="just">
              <a:buAutoNum type="arabicPeriod"/>
            </a:pPr>
            <a:r>
              <a:rPr lang="es-MX" sz="2400" dirty="0">
                <a:latin typeface="Söhne"/>
              </a:rPr>
              <a:t>Potenciar la accesibilidad del público a la variedad de espectáculos en el teatro en un 80% en comparación con el año anterior, aumentando la asistencia y visibilidad en la comunidad.</a:t>
            </a:r>
            <a:endParaRPr lang="es-MX" sz="2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3198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853354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justificación: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2FCEDE-D313-4FC2-A8A5-86E199E6F1F7}"/>
              </a:ext>
            </a:extLst>
          </p:cNvPr>
          <p:cNvSpPr txBox="1"/>
          <p:nvPr/>
        </p:nvSpPr>
        <p:spPr>
          <a:xfrm>
            <a:off x="578439" y="1998932"/>
            <a:ext cx="110296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0" i="0" dirty="0">
                <a:effectLst/>
                <a:latin typeface="Söhne"/>
              </a:rPr>
              <a:t>El proyecto busca impulsar el crecimiento del sector de espectáculos en el Perú, beneficiando directamente al teatro "Alfredito" con mejoras en la gestión de espectáculos, venta de boletos y optimización de ingresos. Los beneficiarios indirectos incluyen clientes, que experimentarán una exploración mejorada de la programación y compra segura de boletos, y artistas, que tendrán una plataforma adicional para promocionar sus actuaciones y aumentar su visibilidad en la industria del espectáculo.</a:t>
            </a:r>
          </a:p>
        </p:txBody>
      </p:sp>
    </p:spTree>
    <p:extLst>
      <p:ext uri="{BB962C8B-B14F-4D97-AF65-F5344CB8AC3E}">
        <p14:creationId xmlns:p14="http://schemas.microsoft.com/office/powerpoint/2010/main" val="313911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853354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Alcance: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2FCEDE-D313-4FC2-A8A5-86E199E6F1F7}"/>
              </a:ext>
            </a:extLst>
          </p:cNvPr>
          <p:cNvSpPr txBox="1"/>
          <p:nvPr/>
        </p:nvSpPr>
        <p:spPr>
          <a:xfrm>
            <a:off x="637706" y="2532332"/>
            <a:ext cx="110296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0" i="0" dirty="0" err="1">
                <a:effectLst/>
                <a:latin typeface="Söhne"/>
              </a:rPr>
              <a:t>TicketStore</a:t>
            </a:r>
            <a:r>
              <a:rPr lang="es-MX" sz="2800" b="0" i="0" dirty="0">
                <a:effectLst/>
                <a:latin typeface="Söhne"/>
              </a:rPr>
              <a:t>, una plataforma web, busca modernizar y optimizar la gestión de espectáculos del teatro "Alfredito". Permite a usuarios explorar y adquirir boletos para diversos eventos, mientras brinda a los trabajadores del teatro herramientas eficientes para agregar, gestionar y promocionar nuevos shows.</a:t>
            </a:r>
          </a:p>
        </p:txBody>
      </p:sp>
    </p:spTree>
    <p:extLst>
      <p:ext uri="{BB962C8B-B14F-4D97-AF65-F5344CB8AC3E}">
        <p14:creationId xmlns:p14="http://schemas.microsoft.com/office/powerpoint/2010/main" val="13476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err="1"/>
              <a:t>Wirefrimes</a:t>
            </a:r>
            <a:r>
              <a:rPr lang="es-ES" sz="3600" dirty="0"/>
              <a:t>:</a:t>
            </a:r>
          </a:p>
        </p:txBody>
      </p:sp>
      <p:pic>
        <p:nvPicPr>
          <p:cNvPr id="4" name="image14.png">
            <a:extLst>
              <a:ext uri="{FF2B5EF4-FFF2-40B4-BE49-F238E27FC236}">
                <a16:creationId xmlns:a16="http://schemas.microsoft.com/office/drawing/2014/main" id="{A03E8110-C238-4887-B705-A8426B29DF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47725" y="2310247"/>
            <a:ext cx="4832645" cy="3492000"/>
          </a:xfrm>
          <a:prstGeom prst="rect">
            <a:avLst/>
          </a:prstGeom>
          <a:ln/>
        </p:spPr>
      </p:pic>
      <p:pic>
        <p:nvPicPr>
          <p:cNvPr id="5" name="image5.png">
            <a:extLst>
              <a:ext uri="{FF2B5EF4-FFF2-40B4-BE49-F238E27FC236}">
                <a16:creationId xmlns:a16="http://schemas.microsoft.com/office/drawing/2014/main" id="{F6DCCCE2-0768-4D29-B092-7A8EACA517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712849" y="2310247"/>
            <a:ext cx="4213275" cy="349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990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err="1"/>
              <a:t>Wirefrimes</a:t>
            </a:r>
            <a:r>
              <a:rPr lang="es-ES" sz="3600" dirty="0"/>
              <a:t>:</a:t>
            </a:r>
          </a:p>
        </p:txBody>
      </p:sp>
      <p:pic>
        <p:nvPicPr>
          <p:cNvPr id="7" name="image19.png">
            <a:extLst>
              <a:ext uri="{FF2B5EF4-FFF2-40B4-BE49-F238E27FC236}">
                <a16:creationId xmlns:a16="http://schemas.microsoft.com/office/drawing/2014/main" id="{B103B367-CC29-4275-8019-0508862AE8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4278" y="2439640"/>
            <a:ext cx="3907719" cy="3492000"/>
          </a:xfrm>
          <a:prstGeom prst="rect">
            <a:avLst/>
          </a:prstGeom>
          <a:ln/>
        </p:spPr>
      </p:pic>
      <p:pic>
        <p:nvPicPr>
          <p:cNvPr id="8" name="image18.png">
            <a:extLst>
              <a:ext uri="{FF2B5EF4-FFF2-40B4-BE49-F238E27FC236}">
                <a16:creationId xmlns:a16="http://schemas.microsoft.com/office/drawing/2014/main" id="{F8BB68F4-BCE5-442A-A073-E186060113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223548" y="2439640"/>
            <a:ext cx="4181211" cy="349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7996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err="1"/>
              <a:t>bizagi</a:t>
            </a:r>
            <a:r>
              <a:rPr lang="es-ES" sz="3600" dirty="0"/>
              <a:t>:</a:t>
            </a:r>
          </a:p>
        </p:txBody>
      </p:sp>
      <p:pic>
        <p:nvPicPr>
          <p:cNvPr id="5" name="image15.png">
            <a:extLst>
              <a:ext uri="{FF2B5EF4-FFF2-40B4-BE49-F238E27FC236}">
                <a16:creationId xmlns:a16="http://schemas.microsoft.com/office/drawing/2014/main" id="{E94C1A0A-ED1D-4CB0-803D-705BAFFFFB7F}"/>
              </a:ext>
            </a:extLst>
          </p:cNvPr>
          <p:cNvPicPr/>
          <p:nvPr/>
        </p:nvPicPr>
        <p:blipFill>
          <a:blip r:embed="rId3"/>
          <a:srcRect r="14195" b="13061"/>
          <a:stretch>
            <a:fillRect/>
          </a:stretch>
        </p:blipFill>
        <p:spPr>
          <a:xfrm>
            <a:off x="483221" y="2049424"/>
            <a:ext cx="11225558" cy="416476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482928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37</TotalTime>
  <Words>440</Words>
  <Application>Microsoft Office PowerPoint</Application>
  <PresentationFormat>Panorámica</PresentationFormat>
  <Paragraphs>38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Söhne</vt:lpstr>
      <vt:lpstr>Wingdings 2</vt:lpstr>
      <vt:lpstr>Dividendo</vt:lpstr>
      <vt:lpstr>Ticketstore</vt:lpstr>
      <vt:lpstr>Resumen:</vt:lpstr>
      <vt:lpstr>introducción:</vt:lpstr>
      <vt:lpstr>objetivos:</vt:lpstr>
      <vt:lpstr>justificación:</vt:lpstr>
      <vt:lpstr>Alcance:</vt:lpstr>
      <vt:lpstr>Wirefrimes:</vt:lpstr>
      <vt:lpstr>Wirefrimes:</vt:lpstr>
      <vt:lpstr>bizagi:</vt:lpstr>
      <vt:lpstr>bizagi: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Ticketstore</dc:title>
  <dc:creator>Johan Balabarca</dc:creator>
  <cp:lastModifiedBy>SUITE</cp:lastModifiedBy>
  <cp:revision>5</cp:revision>
  <dcterms:created xsi:type="dcterms:W3CDTF">2023-11-30T22:49:08Z</dcterms:created>
  <dcterms:modified xsi:type="dcterms:W3CDTF">2023-12-01T00:24:34Z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