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4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3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1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6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2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8FCF-6A40-F54C-A8F9-077EE70E00BB}" type="datetimeFigureOut">
              <a:rPr lang="en-US" smtClean="0"/>
              <a:t>7/7/15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4E2A-04E5-6946-BA0F-4227826B5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341" y="106538"/>
            <a:ext cx="1216527" cy="508000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aramond"/>
                <a:cs typeface="Garamond"/>
              </a:rPr>
              <a:t>egs</a:t>
            </a:r>
            <a:endParaRPr lang="en-US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157" y="983506"/>
            <a:ext cx="768683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rm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8813" y="1315043"/>
            <a:ext cx="768683" cy="323514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timit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4982" y="1151496"/>
            <a:ext cx="1102892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et cetera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2999" y="1304348"/>
            <a:ext cx="768683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wsj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3" name="Straight Arrow Connector 22"/>
          <p:cNvCxnSpPr>
            <a:stCxn id="4" idx="2"/>
            <a:endCxn id="15" idx="0"/>
          </p:cNvCxnSpPr>
          <p:nvPr/>
        </p:nvCxnSpPr>
        <p:spPr>
          <a:xfrm>
            <a:off x="2135605" y="614538"/>
            <a:ext cx="667550" cy="7005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17" idx="0"/>
          </p:cNvCxnSpPr>
          <p:nvPr/>
        </p:nvCxnSpPr>
        <p:spPr>
          <a:xfrm flipH="1">
            <a:off x="1527341" y="614538"/>
            <a:ext cx="608264" cy="6898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16" idx="0"/>
          </p:cNvCxnSpPr>
          <p:nvPr/>
        </p:nvCxnSpPr>
        <p:spPr>
          <a:xfrm>
            <a:off x="2135605" y="614538"/>
            <a:ext cx="1990823" cy="5369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14" idx="0"/>
          </p:cNvCxnSpPr>
          <p:nvPr/>
        </p:nvCxnSpPr>
        <p:spPr>
          <a:xfrm flipH="1">
            <a:off x="571499" y="614538"/>
            <a:ext cx="1564106" cy="368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94447" y="2034274"/>
            <a:ext cx="768683" cy="331537"/>
          </a:xfrm>
          <a:prstGeom prst="rect">
            <a:avLst/>
          </a:prstGeom>
          <a:solidFill>
            <a:schemeClr val="accent3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s5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54" name="Straight Arrow Connector 53"/>
          <p:cNvCxnSpPr>
            <a:stCxn id="17" idx="2"/>
            <a:endCxn id="53" idx="0"/>
          </p:cNvCxnSpPr>
          <p:nvPr/>
        </p:nvCxnSpPr>
        <p:spPr>
          <a:xfrm>
            <a:off x="1527341" y="1635885"/>
            <a:ext cx="551448" cy="3983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9537" y="1865822"/>
            <a:ext cx="992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/>
                <a:cs typeface="Garamond"/>
              </a:rPr>
              <a:t>example directory structure</a:t>
            </a:r>
            <a:endParaRPr lang="en-US" sz="1400" dirty="0">
              <a:latin typeface="Garamond"/>
              <a:cs typeface="Garamond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5840" y="3314970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conf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10368" y="3903429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data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35340" y="3480738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exp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947734" y="387129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195053" y="3320292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steps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1419" y="2838939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utils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89" name="Straight Arrow Connector 88"/>
          <p:cNvCxnSpPr>
            <a:stCxn id="53" idx="2"/>
            <a:endCxn id="87" idx="0"/>
          </p:cNvCxnSpPr>
          <p:nvPr/>
        </p:nvCxnSpPr>
        <p:spPr>
          <a:xfrm flipH="1">
            <a:off x="925761" y="2365811"/>
            <a:ext cx="1153028" cy="4731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3" idx="2"/>
            <a:endCxn id="60" idx="0"/>
          </p:cNvCxnSpPr>
          <p:nvPr/>
        </p:nvCxnSpPr>
        <p:spPr>
          <a:xfrm flipH="1">
            <a:off x="1340182" y="2365811"/>
            <a:ext cx="738607" cy="9491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3" idx="2"/>
            <a:endCxn id="83" idx="0"/>
          </p:cNvCxnSpPr>
          <p:nvPr/>
        </p:nvCxnSpPr>
        <p:spPr>
          <a:xfrm flipH="1">
            <a:off x="1794710" y="2365811"/>
            <a:ext cx="284079" cy="15376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3" idx="2"/>
            <a:endCxn id="84" idx="0"/>
          </p:cNvCxnSpPr>
          <p:nvPr/>
        </p:nvCxnSpPr>
        <p:spPr>
          <a:xfrm>
            <a:off x="2078789" y="2365811"/>
            <a:ext cx="340893" cy="11149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3" idx="2"/>
            <a:endCxn id="85" idx="0"/>
          </p:cNvCxnSpPr>
          <p:nvPr/>
        </p:nvCxnSpPr>
        <p:spPr>
          <a:xfrm>
            <a:off x="2078789" y="2365811"/>
            <a:ext cx="1253287" cy="15054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3" idx="2"/>
            <a:endCxn id="86" idx="0"/>
          </p:cNvCxnSpPr>
          <p:nvPr/>
        </p:nvCxnSpPr>
        <p:spPr>
          <a:xfrm>
            <a:off x="2078789" y="2365811"/>
            <a:ext cx="1500606" cy="9544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3" idx="2"/>
            <a:endCxn id="135" idx="1"/>
          </p:cNvCxnSpPr>
          <p:nvPr/>
        </p:nvCxnSpPr>
        <p:spPr>
          <a:xfrm>
            <a:off x="2078789" y="2365811"/>
            <a:ext cx="1139659" cy="1762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18448" y="2034274"/>
            <a:ext cx="159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-path.sh</a:t>
            </a:r>
          </a:p>
          <a:p>
            <a:r>
              <a:rPr lang="en-US" sz="1200" dirty="0" smtClean="0">
                <a:latin typeface="Garamond"/>
                <a:cs typeface="Garamond"/>
              </a:rPr>
              <a:t>-run.sh</a:t>
            </a:r>
          </a:p>
          <a:p>
            <a:r>
              <a:rPr lang="en-US" sz="1200" dirty="0" smtClean="0">
                <a:latin typeface="Garamond"/>
                <a:cs typeface="Garamond"/>
              </a:rPr>
              <a:t>-cmd.sh</a:t>
            </a:r>
            <a:endParaRPr lang="en-US" sz="1200" dirty="0" smtClean="0">
              <a:latin typeface="Garamond"/>
              <a:cs typeface="Garamond"/>
            </a:endParaRPr>
          </a:p>
          <a:p>
            <a:r>
              <a:rPr lang="en-US" sz="1200" dirty="0" smtClean="0">
                <a:latin typeface="Garamond"/>
                <a:cs typeface="Garamond"/>
              </a:rPr>
              <a:t>-nohup.out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59537" y="4535048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650998" y="4780888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190" name="Straight Arrow Connector 189"/>
          <p:cNvCxnSpPr>
            <a:stCxn id="83" idx="2"/>
            <a:endCxn id="140" idx="0"/>
          </p:cNvCxnSpPr>
          <p:nvPr/>
        </p:nvCxnSpPr>
        <p:spPr>
          <a:xfrm flipH="1">
            <a:off x="843879" y="4234966"/>
            <a:ext cx="950831" cy="3000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3" idx="2"/>
            <a:endCxn id="150" idx="0"/>
          </p:cNvCxnSpPr>
          <p:nvPr/>
        </p:nvCxnSpPr>
        <p:spPr>
          <a:xfrm>
            <a:off x="1794710" y="4234966"/>
            <a:ext cx="240630" cy="54592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83" idx="2"/>
            <a:endCxn id="213" idx="0"/>
          </p:cNvCxnSpPr>
          <p:nvPr/>
        </p:nvCxnSpPr>
        <p:spPr>
          <a:xfrm>
            <a:off x="1794710" y="4234966"/>
            <a:ext cx="1560760" cy="4658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971128" y="4700816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train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4316" y="5156233"/>
            <a:ext cx="768683" cy="331537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17" name="Straight Arrow Connector 216"/>
          <p:cNvCxnSpPr>
            <a:stCxn id="140" idx="2"/>
            <a:endCxn id="216" idx="0"/>
          </p:cNvCxnSpPr>
          <p:nvPr/>
        </p:nvCxnSpPr>
        <p:spPr>
          <a:xfrm flipH="1">
            <a:off x="758658" y="4866585"/>
            <a:ext cx="85221" cy="2896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0155" y="5486069"/>
            <a:ext cx="15908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 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-lexicon.txt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-nonsilence_phones.txt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-optional_silence.txt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-silence_phones.txt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-extra_questions.txt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509127" y="5093834"/>
            <a:ext cx="13201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-L_disambig.fst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-L.fst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-oov.int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-oov.txt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-phones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-topo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-words.txt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892854" y="5027230"/>
            <a:ext cx="13201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-cmvn.scp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-feats.scp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-wav.scp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-segments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-text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-words.txt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-spk2utt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-utt2spk</a:t>
            </a:r>
          </a:p>
        </p:txBody>
      </p:sp>
    </p:spTree>
    <p:extLst>
      <p:ext uri="{BB962C8B-B14F-4D97-AF65-F5344CB8AC3E}">
        <p14:creationId xmlns:p14="http://schemas.microsoft.com/office/powerpoint/2010/main" val="21704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341" y="157748"/>
            <a:ext cx="1216527" cy="508000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aramond"/>
                <a:cs typeface="Garamond"/>
              </a:rPr>
              <a:t>egs</a:t>
            </a:r>
            <a:endParaRPr lang="en-US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157" y="1034716"/>
            <a:ext cx="768683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rm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8813" y="1366253"/>
            <a:ext cx="768683" cy="323514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timit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7635" y="868947"/>
            <a:ext cx="1102892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et cetera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2999" y="1355558"/>
            <a:ext cx="768683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wsj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3" name="Straight Arrow Connector 22"/>
          <p:cNvCxnSpPr>
            <a:stCxn id="4" idx="2"/>
            <a:endCxn id="15" idx="0"/>
          </p:cNvCxnSpPr>
          <p:nvPr/>
        </p:nvCxnSpPr>
        <p:spPr>
          <a:xfrm>
            <a:off x="2135605" y="665748"/>
            <a:ext cx="667550" cy="7005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17" idx="0"/>
          </p:cNvCxnSpPr>
          <p:nvPr/>
        </p:nvCxnSpPr>
        <p:spPr>
          <a:xfrm flipH="1">
            <a:off x="1527341" y="665748"/>
            <a:ext cx="608264" cy="6898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16" idx="0"/>
          </p:cNvCxnSpPr>
          <p:nvPr/>
        </p:nvCxnSpPr>
        <p:spPr>
          <a:xfrm>
            <a:off x="2135605" y="665748"/>
            <a:ext cx="2653476" cy="2031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14" idx="0"/>
          </p:cNvCxnSpPr>
          <p:nvPr/>
        </p:nvCxnSpPr>
        <p:spPr>
          <a:xfrm flipH="1">
            <a:off x="571499" y="665748"/>
            <a:ext cx="1564106" cy="368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94447" y="2085484"/>
            <a:ext cx="768683" cy="331537"/>
          </a:xfrm>
          <a:prstGeom prst="rect">
            <a:avLst/>
          </a:prstGeom>
          <a:solidFill>
            <a:schemeClr val="accent3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s5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54" name="Straight Arrow Connector 53"/>
          <p:cNvCxnSpPr>
            <a:stCxn id="17" idx="2"/>
            <a:endCxn id="53" idx="0"/>
          </p:cNvCxnSpPr>
          <p:nvPr/>
        </p:nvCxnSpPr>
        <p:spPr>
          <a:xfrm>
            <a:off x="1527341" y="1687095"/>
            <a:ext cx="551448" cy="3983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9537" y="1917032"/>
            <a:ext cx="992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/>
                <a:cs typeface="Garamond"/>
              </a:rPr>
              <a:t>example directory structure</a:t>
            </a:r>
            <a:endParaRPr lang="en-US" sz="1400" dirty="0">
              <a:latin typeface="Garamond"/>
              <a:cs typeface="Garamond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5840" y="3366180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conf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10368" y="3954639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data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35340" y="3531948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exp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947734" y="392250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195053" y="3371502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steps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1419" y="2890149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utils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89" name="Straight Arrow Connector 88"/>
          <p:cNvCxnSpPr>
            <a:stCxn id="53" idx="2"/>
            <a:endCxn id="87" idx="0"/>
          </p:cNvCxnSpPr>
          <p:nvPr/>
        </p:nvCxnSpPr>
        <p:spPr>
          <a:xfrm flipH="1">
            <a:off x="925761" y="2417021"/>
            <a:ext cx="1153028" cy="4731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3" idx="2"/>
            <a:endCxn id="60" idx="0"/>
          </p:cNvCxnSpPr>
          <p:nvPr/>
        </p:nvCxnSpPr>
        <p:spPr>
          <a:xfrm flipH="1">
            <a:off x="1340182" y="2417021"/>
            <a:ext cx="738607" cy="9491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3" idx="2"/>
            <a:endCxn id="83" idx="0"/>
          </p:cNvCxnSpPr>
          <p:nvPr/>
        </p:nvCxnSpPr>
        <p:spPr>
          <a:xfrm flipH="1">
            <a:off x="1794710" y="2417021"/>
            <a:ext cx="284079" cy="15376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3" idx="2"/>
            <a:endCxn id="84" idx="0"/>
          </p:cNvCxnSpPr>
          <p:nvPr/>
        </p:nvCxnSpPr>
        <p:spPr>
          <a:xfrm>
            <a:off x="2078789" y="2417021"/>
            <a:ext cx="340893" cy="11149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3" idx="2"/>
            <a:endCxn id="85" idx="0"/>
          </p:cNvCxnSpPr>
          <p:nvPr/>
        </p:nvCxnSpPr>
        <p:spPr>
          <a:xfrm>
            <a:off x="2078789" y="2417021"/>
            <a:ext cx="1253287" cy="15054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3" idx="2"/>
            <a:endCxn id="86" idx="0"/>
          </p:cNvCxnSpPr>
          <p:nvPr/>
        </p:nvCxnSpPr>
        <p:spPr>
          <a:xfrm>
            <a:off x="2078789" y="2417021"/>
            <a:ext cx="1500606" cy="9544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3" idx="2"/>
            <a:endCxn id="135" idx="1"/>
          </p:cNvCxnSpPr>
          <p:nvPr/>
        </p:nvCxnSpPr>
        <p:spPr>
          <a:xfrm>
            <a:off x="2078789" y="2417021"/>
            <a:ext cx="1139659" cy="1762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18448" y="2085484"/>
            <a:ext cx="159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-path.sh</a:t>
            </a:r>
          </a:p>
          <a:p>
            <a:r>
              <a:rPr lang="en-US" sz="1200" dirty="0" smtClean="0">
                <a:latin typeface="Garamond"/>
                <a:cs typeface="Garamond"/>
              </a:rPr>
              <a:t>-run.sh</a:t>
            </a:r>
          </a:p>
          <a:p>
            <a:r>
              <a:rPr lang="en-US" sz="1200" dirty="0" smtClean="0">
                <a:latin typeface="Garamond"/>
                <a:cs typeface="Garamond"/>
              </a:rPr>
              <a:t>-cmd.sh</a:t>
            </a:r>
            <a:endParaRPr lang="en-US" sz="1200" dirty="0" smtClean="0">
              <a:latin typeface="Garamond"/>
              <a:cs typeface="Garamond"/>
            </a:endParaRPr>
          </a:p>
          <a:p>
            <a:r>
              <a:rPr lang="en-US" sz="1200" dirty="0" smtClean="0">
                <a:latin typeface="Garamond"/>
                <a:cs typeface="Garamond"/>
              </a:rPr>
              <a:t>-nohup.out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59537" y="4586258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650998" y="4832098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190" name="Straight Arrow Connector 189"/>
          <p:cNvCxnSpPr>
            <a:stCxn id="83" idx="2"/>
            <a:endCxn id="140" idx="0"/>
          </p:cNvCxnSpPr>
          <p:nvPr/>
        </p:nvCxnSpPr>
        <p:spPr>
          <a:xfrm flipH="1">
            <a:off x="843879" y="4286176"/>
            <a:ext cx="950831" cy="3000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3" idx="2"/>
            <a:endCxn id="150" idx="0"/>
          </p:cNvCxnSpPr>
          <p:nvPr/>
        </p:nvCxnSpPr>
        <p:spPr>
          <a:xfrm>
            <a:off x="1794710" y="4286176"/>
            <a:ext cx="240630" cy="54592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83" idx="2"/>
            <a:endCxn id="213" idx="0"/>
          </p:cNvCxnSpPr>
          <p:nvPr/>
        </p:nvCxnSpPr>
        <p:spPr>
          <a:xfrm>
            <a:off x="1794710" y="4286176"/>
            <a:ext cx="1560760" cy="4658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971128" y="4752026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train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4316" y="5207443"/>
            <a:ext cx="768683" cy="331537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17" name="Straight Arrow Connector 216"/>
          <p:cNvCxnSpPr>
            <a:stCxn id="140" idx="2"/>
            <a:endCxn id="216" idx="0"/>
          </p:cNvCxnSpPr>
          <p:nvPr/>
        </p:nvCxnSpPr>
        <p:spPr>
          <a:xfrm flipH="1">
            <a:off x="758658" y="4917795"/>
            <a:ext cx="85221" cy="2896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03604" y="5581913"/>
            <a:ext cx="15908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 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-lexicon.txt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-nonsilence_phones.txt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-optional_silence.txt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-silence_phones.txt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-extra_questions.txt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650999" y="5124169"/>
            <a:ext cx="13201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-L_disambig.fst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-L.fst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-oov.int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-oov.txt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-phones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-topo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-words.txt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001207" y="5027915"/>
            <a:ext cx="13201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-cmvn.scp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-feats.scp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-wav.scp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-segments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-text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-words.txt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-spk2utt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-utt2spk</a:t>
            </a:r>
          </a:p>
        </p:txBody>
      </p:sp>
      <p:cxnSp>
        <p:nvCxnSpPr>
          <p:cNvPr id="229" name="Straight Arrow Connector 228"/>
          <p:cNvCxnSpPr>
            <a:stCxn id="4" idx="2"/>
            <a:endCxn id="235" idx="0"/>
          </p:cNvCxnSpPr>
          <p:nvPr/>
        </p:nvCxnSpPr>
        <p:spPr>
          <a:xfrm>
            <a:off x="2135605" y="665748"/>
            <a:ext cx="3204922" cy="11749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4789081" y="1840722"/>
            <a:ext cx="1102892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mycorpus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43" name="Straight Arrow Connector 242"/>
          <p:cNvCxnSpPr>
            <a:stCxn id="235" idx="2"/>
            <a:endCxn id="87" idx="3"/>
          </p:cNvCxnSpPr>
          <p:nvPr/>
        </p:nvCxnSpPr>
        <p:spPr>
          <a:xfrm flipH="1">
            <a:off x="1310102" y="2172259"/>
            <a:ext cx="4030425" cy="883659"/>
          </a:xfrm>
          <a:prstGeom prst="straightConnector1">
            <a:avLst/>
          </a:prstGeom>
          <a:ln w="6350" cmpd="sng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35" idx="2"/>
            <a:endCxn id="86" idx="3"/>
          </p:cNvCxnSpPr>
          <p:nvPr/>
        </p:nvCxnSpPr>
        <p:spPr>
          <a:xfrm flipH="1">
            <a:off x="3963736" y="2172259"/>
            <a:ext cx="1376791" cy="1365012"/>
          </a:xfrm>
          <a:prstGeom prst="straightConnector1">
            <a:avLst/>
          </a:prstGeom>
          <a:ln w="6350" cmpd="sng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35" idx="2"/>
          </p:cNvCxnSpPr>
          <p:nvPr/>
        </p:nvCxnSpPr>
        <p:spPr>
          <a:xfrm flipH="1">
            <a:off x="3837169" y="2172259"/>
            <a:ext cx="1503358" cy="244762"/>
          </a:xfrm>
          <a:prstGeom prst="straightConnector1">
            <a:avLst/>
          </a:prstGeom>
          <a:ln w="6350" cmpd="sng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4956185" y="2890149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conf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5891973" y="3066869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data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6426522" y="2489927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exp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77" name="Straight Arrow Connector 276"/>
          <p:cNvCxnSpPr>
            <a:stCxn id="235" idx="2"/>
            <a:endCxn id="276" idx="0"/>
          </p:cNvCxnSpPr>
          <p:nvPr/>
        </p:nvCxnSpPr>
        <p:spPr>
          <a:xfrm>
            <a:off x="5340527" y="2172259"/>
            <a:ext cx="1470337" cy="317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35" idx="2"/>
            <a:endCxn id="275" idx="0"/>
          </p:cNvCxnSpPr>
          <p:nvPr/>
        </p:nvCxnSpPr>
        <p:spPr>
          <a:xfrm>
            <a:off x="5340527" y="2172259"/>
            <a:ext cx="935788" cy="8946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35" idx="2"/>
            <a:endCxn id="274" idx="0"/>
          </p:cNvCxnSpPr>
          <p:nvPr/>
        </p:nvCxnSpPr>
        <p:spPr>
          <a:xfrm>
            <a:off x="5340527" y="2172259"/>
            <a:ext cx="0" cy="7178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341" y="116780"/>
            <a:ext cx="1216527" cy="508000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aramond"/>
                <a:cs typeface="Garamond"/>
              </a:rPr>
              <a:t>egs</a:t>
            </a:r>
            <a:endParaRPr lang="en-US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157" y="993748"/>
            <a:ext cx="768683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rm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8813" y="1325285"/>
            <a:ext cx="768683" cy="323514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timit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7635" y="827979"/>
            <a:ext cx="1102892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et cetera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2999" y="1314590"/>
            <a:ext cx="768683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wsj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3" name="Straight Arrow Connector 22"/>
          <p:cNvCxnSpPr>
            <a:stCxn id="4" idx="2"/>
            <a:endCxn id="15" idx="0"/>
          </p:cNvCxnSpPr>
          <p:nvPr/>
        </p:nvCxnSpPr>
        <p:spPr>
          <a:xfrm>
            <a:off x="2135605" y="624780"/>
            <a:ext cx="667550" cy="7005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17" idx="0"/>
          </p:cNvCxnSpPr>
          <p:nvPr/>
        </p:nvCxnSpPr>
        <p:spPr>
          <a:xfrm flipH="1">
            <a:off x="1527341" y="624780"/>
            <a:ext cx="608264" cy="6898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16" idx="0"/>
          </p:cNvCxnSpPr>
          <p:nvPr/>
        </p:nvCxnSpPr>
        <p:spPr>
          <a:xfrm>
            <a:off x="2135605" y="624780"/>
            <a:ext cx="2653476" cy="2031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14" idx="0"/>
          </p:cNvCxnSpPr>
          <p:nvPr/>
        </p:nvCxnSpPr>
        <p:spPr>
          <a:xfrm flipH="1">
            <a:off x="571499" y="624780"/>
            <a:ext cx="1564106" cy="368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94447" y="2044516"/>
            <a:ext cx="768683" cy="331537"/>
          </a:xfrm>
          <a:prstGeom prst="rect">
            <a:avLst/>
          </a:prstGeom>
          <a:solidFill>
            <a:schemeClr val="accent3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s5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54" name="Straight Arrow Connector 53"/>
          <p:cNvCxnSpPr>
            <a:stCxn id="17" idx="2"/>
            <a:endCxn id="53" idx="0"/>
          </p:cNvCxnSpPr>
          <p:nvPr/>
        </p:nvCxnSpPr>
        <p:spPr>
          <a:xfrm>
            <a:off x="1527341" y="1646127"/>
            <a:ext cx="551448" cy="3983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9537" y="1876064"/>
            <a:ext cx="992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/>
                <a:cs typeface="Garamond"/>
              </a:rPr>
              <a:t>example directory structure</a:t>
            </a:r>
            <a:endParaRPr lang="en-US" sz="1400" dirty="0">
              <a:latin typeface="Garamond"/>
              <a:cs typeface="Garamond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5840" y="3325212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conf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10368" y="391367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data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35340" y="3490980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exp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947734" y="3881533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195053" y="3330534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steps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1419" y="284918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utils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89" name="Straight Arrow Connector 88"/>
          <p:cNvCxnSpPr>
            <a:stCxn id="53" idx="2"/>
            <a:endCxn id="87" idx="0"/>
          </p:cNvCxnSpPr>
          <p:nvPr/>
        </p:nvCxnSpPr>
        <p:spPr>
          <a:xfrm flipH="1">
            <a:off x="925761" y="2376053"/>
            <a:ext cx="1153028" cy="4731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3" idx="2"/>
            <a:endCxn id="60" idx="0"/>
          </p:cNvCxnSpPr>
          <p:nvPr/>
        </p:nvCxnSpPr>
        <p:spPr>
          <a:xfrm flipH="1">
            <a:off x="1340182" y="2376053"/>
            <a:ext cx="738607" cy="9491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3" idx="2"/>
            <a:endCxn id="83" idx="0"/>
          </p:cNvCxnSpPr>
          <p:nvPr/>
        </p:nvCxnSpPr>
        <p:spPr>
          <a:xfrm flipH="1">
            <a:off x="1794710" y="2376053"/>
            <a:ext cx="284079" cy="15376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3" idx="2"/>
            <a:endCxn id="84" idx="0"/>
          </p:cNvCxnSpPr>
          <p:nvPr/>
        </p:nvCxnSpPr>
        <p:spPr>
          <a:xfrm>
            <a:off x="2078789" y="2376053"/>
            <a:ext cx="340893" cy="11149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3" idx="2"/>
            <a:endCxn id="85" idx="0"/>
          </p:cNvCxnSpPr>
          <p:nvPr/>
        </p:nvCxnSpPr>
        <p:spPr>
          <a:xfrm>
            <a:off x="2078789" y="2376053"/>
            <a:ext cx="1253287" cy="15054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3" idx="2"/>
            <a:endCxn id="86" idx="0"/>
          </p:cNvCxnSpPr>
          <p:nvPr/>
        </p:nvCxnSpPr>
        <p:spPr>
          <a:xfrm>
            <a:off x="2078789" y="2376053"/>
            <a:ext cx="1500606" cy="9544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3" idx="2"/>
            <a:endCxn id="135" idx="1"/>
          </p:cNvCxnSpPr>
          <p:nvPr/>
        </p:nvCxnSpPr>
        <p:spPr>
          <a:xfrm>
            <a:off x="2078789" y="2376053"/>
            <a:ext cx="1139659" cy="1762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18448" y="2044516"/>
            <a:ext cx="159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-path.sh</a:t>
            </a:r>
          </a:p>
          <a:p>
            <a:r>
              <a:rPr lang="en-US" sz="1200" dirty="0" smtClean="0">
                <a:latin typeface="Garamond"/>
                <a:cs typeface="Garamond"/>
              </a:rPr>
              <a:t>-run.sh</a:t>
            </a:r>
          </a:p>
          <a:p>
            <a:r>
              <a:rPr lang="en-US" sz="1200" dirty="0" smtClean="0">
                <a:latin typeface="Garamond"/>
                <a:cs typeface="Garamond"/>
              </a:rPr>
              <a:t>-cmd.sh</a:t>
            </a:r>
            <a:endParaRPr lang="en-US" sz="1200" dirty="0" smtClean="0">
              <a:latin typeface="Garamond"/>
              <a:cs typeface="Garamond"/>
            </a:endParaRPr>
          </a:p>
          <a:p>
            <a:r>
              <a:rPr lang="en-US" sz="1200" dirty="0" smtClean="0">
                <a:latin typeface="Garamond"/>
                <a:cs typeface="Garamond"/>
              </a:rPr>
              <a:t>-nohup.out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59537" y="4545290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650998" y="4791130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190" name="Straight Arrow Connector 189"/>
          <p:cNvCxnSpPr>
            <a:stCxn id="83" idx="2"/>
            <a:endCxn id="140" idx="0"/>
          </p:cNvCxnSpPr>
          <p:nvPr/>
        </p:nvCxnSpPr>
        <p:spPr>
          <a:xfrm flipH="1">
            <a:off x="843879" y="4245208"/>
            <a:ext cx="950831" cy="3000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3" idx="2"/>
            <a:endCxn id="150" idx="0"/>
          </p:cNvCxnSpPr>
          <p:nvPr/>
        </p:nvCxnSpPr>
        <p:spPr>
          <a:xfrm>
            <a:off x="1794710" y="4245208"/>
            <a:ext cx="240630" cy="54592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83" idx="2"/>
            <a:endCxn id="213" idx="0"/>
          </p:cNvCxnSpPr>
          <p:nvPr/>
        </p:nvCxnSpPr>
        <p:spPr>
          <a:xfrm>
            <a:off x="1794710" y="4245208"/>
            <a:ext cx="1560760" cy="4658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971128" y="4711058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train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4316" y="5166475"/>
            <a:ext cx="768683" cy="331537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17" name="Straight Arrow Connector 216"/>
          <p:cNvCxnSpPr>
            <a:stCxn id="140" idx="2"/>
            <a:endCxn id="216" idx="0"/>
          </p:cNvCxnSpPr>
          <p:nvPr/>
        </p:nvCxnSpPr>
        <p:spPr>
          <a:xfrm flipH="1">
            <a:off x="758658" y="4876827"/>
            <a:ext cx="85221" cy="2896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03604" y="5540945"/>
            <a:ext cx="15908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 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-lexicon.txt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-nonsilence_phones.txt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-optional_silence.txt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-silence_phones.txt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-extra_questions.txt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650999" y="5083201"/>
            <a:ext cx="13201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-L_disambig.fst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-L.fst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-oov.int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-oov.txt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-phones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-topo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-words.txt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001207" y="4986947"/>
            <a:ext cx="13201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-cmvn.scp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-feats.scp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-wav.scp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-segments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-text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-words.txt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-spk2utt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-utt2spk</a:t>
            </a:r>
          </a:p>
        </p:txBody>
      </p:sp>
      <p:cxnSp>
        <p:nvCxnSpPr>
          <p:cNvPr id="229" name="Straight Arrow Connector 228"/>
          <p:cNvCxnSpPr>
            <a:stCxn id="4" idx="2"/>
            <a:endCxn id="235" idx="0"/>
          </p:cNvCxnSpPr>
          <p:nvPr/>
        </p:nvCxnSpPr>
        <p:spPr>
          <a:xfrm>
            <a:off x="2135605" y="624780"/>
            <a:ext cx="3204922" cy="11749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4789081" y="1799754"/>
            <a:ext cx="1102892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mycorpus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43" name="Straight Arrow Connector 242"/>
          <p:cNvCxnSpPr>
            <a:stCxn id="235" idx="2"/>
            <a:endCxn id="87" idx="3"/>
          </p:cNvCxnSpPr>
          <p:nvPr/>
        </p:nvCxnSpPr>
        <p:spPr>
          <a:xfrm flipH="1">
            <a:off x="1310102" y="2131291"/>
            <a:ext cx="4030425" cy="883659"/>
          </a:xfrm>
          <a:prstGeom prst="straightConnector1">
            <a:avLst/>
          </a:prstGeom>
          <a:ln w="6350" cmpd="sng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35" idx="2"/>
            <a:endCxn id="86" idx="3"/>
          </p:cNvCxnSpPr>
          <p:nvPr/>
        </p:nvCxnSpPr>
        <p:spPr>
          <a:xfrm flipH="1">
            <a:off x="3963736" y="2131291"/>
            <a:ext cx="1376791" cy="1365012"/>
          </a:xfrm>
          <a:prstGeom prst="straightConnector1">
            <a:avLst/>
          </a:prstGeom>
          <a:ln w="6350" cmpd="sng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35" idx="2"/>
          </p:cNvCxnSpPr>
          <p:nvPr/>
        </p:nvCxnSpPr>
        <p:spPr>
          <a:xfrm flipH="1">
            <a:off x="3837169" y="2131291"/>
            <a:ext cx="1503358" cy="244762"/>
          </a:xfrm>
          <a:prstGeom prst="straightConnector1">
            <a:avLst/>
          </a:prstGeom>
          <a:ln w="6350" cmpd="sng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4956185" y="284918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conf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5891973" y="302590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data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6426522" y="2448959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exp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77" name="Straight Arrow Connector 276"/>
          <p:cNvCxnSpPr>
            <a:stCxn id="235" idx="2"/>
            <a:endCxn id="276" idx="0"/>
          </p:cNvCxnSpPr>
          <p:nvPr/>
        </p:nvCxnSpPr>
        <p:spPr>
          <a:xfrm>
            <a:off x="5340527" y="2131291"/>
            <a:ext cx="1470337" cy="317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35" idx="2"/>
            <a:endCxn id="275" idx="0"/>
          </p:cNvCxnSpPr>
          <p:nvPr/>
        </p:nvCxnSpPr>
        <p:spPr>
          <a:xfrm>
            <a:off x="5340527" y="2131291"/>
            <a:ext cx="935788" cy="8946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35" idx="2"/>
            <a:endCxn id="274" idx="0"/>
          </p:cNvCxnSpPr>
          <p:nvPr/>
        </p:nvCxnSpPr>
        <p:spPr>
          <a:xfrm>
            <a:off x="5340527" y="2131291"/>
            <a:ext cx="0" cy="7178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938743" y="3913671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81408" y="4203319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52" name="Straight Arrow Connector 51"/>
          <p:cNvCxnSpPr>
            <a:stCxn id="275" idx="2"/>
            <a:endCxn id="50" idx="0"/>
          </p:cNvCxnSpPr>
          <p:nvPr/>
        </p:nvCxnSpPr>
        <p:spPr>
          <a:xfrm flipH="1">
            <a:off x="5323085" y="3357438"/>
            <a:ext cx="953230" cy="5562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75" idx="2"/>
            <a:endCxn id="51" idx="0"/>
          </p:cNvCxnSpPr>
          <p:nvPr/>
        </p:nvCxnSpPr>
        <p:spPr>
          <a:xfrm>
            <a:off x="6276315" y="3357438"/>
            <a:ext cx="89435" cy="8458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5" idx="2"/>
            <a:endCxn id="57" idx="0"/>
          </p:cNvCxnSpPr>
          <p:nvPr/>
        </p:nvCxnSpPr>
        <p:spPr>
          <a:xfrm>
            <a:off x="6276315" y="3357438"/>
            <a:ext cx="1100912" cy="5990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992885" y="3956527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train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3522" y="4534856"/>
            <a:ext cx="768683" cy="331537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61" name="Straight Arrow Connector 60"/>
          <p:cNvCxnSpPr>
            <a:stCxn id="50" idx="2"/>
            <a:endCxn id="59" idx="0"/>
          </p:cNvCxnSpPr>
          <p:nvPr/>
        </p:nvCxnSpPr>
        <p:spPr>
          <a:xfrm flipH="1">
            <a:off x="5237864" y="4245208"/>
            <a:ext cx="85221" cy="2896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4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341" y="116780"/>
            <a:ext cx="1216527" cy="508000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aramond"/>
                <a:cs typeface="Garamond"/>
              </a:rPr>
              <a:t>egs</a:t>
            </a:r>
            <a:endParaRPr lang="en-US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157" y="993748"/>
            <a:ext cx="768683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rm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8813" y="1325285"/>
            <a:ext cx="768683" cy="323514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timit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7635" y="827979"/>
            <a:ext cx="1102892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et cetera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2999" y="1314590"/>
            <a:ext cx="768683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wsj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3" name="Straight Arrow Connector 22"/>
          <p:cNvCxnSpPr>
            <a:stCxn id="4" idx="2"/>
            <a:endCxn id="15" idx="0"/>
          </p:cNvCxnSpPr>
          <p:nvPr/>
        </p:nvCxnSpPr>
        <p:spPr>
          <a:xfrm>
            <a:off x="2135605" y="624780"/>
            <a:ext cx="667550" cy="7005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17" idx="0"/>
          </p:cNvCxnSpPr>
          <p:nvPr/>
        </p:nvCxnSpPr>
        <p:spPr>
          <a:xfrm flipH="1">
            <a:off x="1527341" y="624780"/>
            <a:ext cx="608264" cy="6898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16" idx="0"/>
          </p:cNvCxnSpPr>
          <p:nvPr/>
        </p:nvCxnSpPr>
        <p:spPr>
          <a:xfrm>
            <a:off x="2135605" y="624780"/>
            <a:ext cx="2653476" cy="2031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14" idx="0"/>
          </p:cNvCxnSpPr>
          <p:nvPr/>
        </p:nvCxnSpPr>
        <p:spPr>
          <a:xfrm flipH="1">
            <a:off x="571499" y="624780"/>
            <a:ext cx="1564106" cy="368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94447" y="2044516"/>
            <a:ext cx="768683" cy="331537"/>
          </a:xfrm>
          <a:prstGeom prst="rect">
            <a:avLst/>
          </a:prstGeom>
          <a:solidFill>
            <a:schemeClr val="accent3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s5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54" name="Straight Arrow Connector 53"/>
          <p:cNvCxnSpPr>
            <a:stCxn id="17" idx="2"/>
            <a:endCxn id="53" idx="0"/>
          </p:cNvCxnSpPr>
          <p:nvPr/>
        </p:nvCxnSpPr>
        <p:spPr>
          <a:xfrm>
            <a:off x="1527341" y="1646127"/>
            <a:ext cx="551448" cy="3983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9537" y="1876064"/>
            <a:ext cx="992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/>
                <a:cs typeface="Garamond"/>
              </a:rPr>
              <a:t>example directory structure</a:t>
            </a:r>
            <a:endParaRPr lang="en-US" sz="1400" dirty="0">
              <a:latin typeface="Garamond"/>
              <a:cs typeface="Garamond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5840" y="3325212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conf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10368" y="391367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data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35340" y="3490980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exp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947734" y="3881533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195053" y="3330534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steps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1419" y="284918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utils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89" name="Straight Arrow Connector 88"/>
          <p:cNvCxnSpPr>
            <a:stCxn id="53" idx="2"/>
            <a:endCxn id="87" idx="0"/>
          </p:cNvCxnSpPr>
          <p:nvPr/>
        </p:nvCxnSpPr>
        <p:spPr>
          <a:xfrm flipH="1">
            <a:off x="925761" y="2376053"/>
            <a:ext cx="1153028" cy="4731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3" idx="2"/>
            <a:endCxn id="60" idx="0"/>
          </p:cNvCxnSpPr>
          <p:nvPr/>
        </p:nvCxnSpPr>
        <p:spPr>
          <a:xfrm flipH="1">
            <a:off x="1340182" y="2376053"/>
            <a:ext cx="738607" cy="9491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3" idx="2"/>
            <a:endCxn id="83" idx="0"/>
          </p:cNvCxnSpPr>
          <p:nvPr/>
        </p:nvCxnSpPr>
        <p:spPr>
          <a:xfrm flipH="1">
            <a:off x="1794710" y="2376053"/>
            <a:ext cx="284079" cy="15376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3" idx="2"/>
            <a:endCxn id="84" idx="0"/>
          </p:cNvCxnSpPr>
          <p:nvPr/>
        </p:nvCxnSpPr>
        <p:spPr>
          <a:xfrm>
            <a:off x="2078789" y="2376053"/>
            <a:ext cx="340893" cy="11149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3" idx="2"/>
            <a:endCxn id="85" idx="0"/>
          </p:cNvCxnSpPr>
          <p:nvPr/>
        </p:nvCxnSpPr>
        <p:spPr>
          <a:xfrm>
            <a:off x="2078789" y="2376053"/>
            <a:ext cx="1253287" cy="15054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3" idx="2"/>
            <a:endCxn id="86" idx="0"/>
          </p:cNvCxnSpPr>
          <p:nvPr/>
        </p:nvCxnSpPr>
        <p:spPr>
          <a:xfrm>
            <a:off x="2078789" y="2376053"/>
            <a:ext cx="1500606" cy="9544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3" idx="2"/>
            <a:endCxn id="135" idx="1"/>
          </p:cNvCxnSpPr>
          <p:nvPr/>
        </p:nvCxnSpPr>
        <p:spPr>
          <a:xfrm>
            <a:off x="2078789" y="2376053"/>
            <a:ext cx="1139659" cy="1762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18448" y="2044516"/>
            <a:ext cx="159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-path.sh</a:t>
            </a:r>
          </a:p>
          <a:p>
            <a:r>
              <a:rPr lang="en-US" sz="1200" dirty="0" smtClean="0">
                <a:latin typeface="Garamond"/>
                <a:cs typeface="Garamond"/>
              </a:rPr>
              <a:t>-run.sh</a:t>
            </a:r>
          </a:p>
          <a:p>
            <a:r>
              <a:rPr lang="en-US" sz="1200" dirty="0" smtClean="0">
                <a:latin typeface="Garamond"/>
                <a:cs typeface="Garamond"/>
              </a:rPr>
              <a:t>-cmd.sh</a:t>
            </a:r>
            <a:endParaRPr lang="en-US" sz="1200" dirty="0" smtClean="0">
              <a:latin typeface="Garamond"/>
              <a:cs typeface="Garamond"/>
            </a:endParaRPr>
          </a:p>
          <a:p>
            <a:r>
              <a:rPr lang="en-US" sz="1200" dirty="0" smtClean="0">
                <a:latin typeface="Garamond"/>
                <a:cs typeface="Garamond"/>
              </a:rPr>
              <a:t>-nohup.out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59537" y="4545290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650998" y="4791130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190" name="Straight Arrow Connector 189"/>
          <p:cNvCxnSpPr>
            <a:stCxn id="83" idx="2"/>
            <a:endCxn id="140" idx="0"/>
          </p:cNvCxnSpPr>
          <p:nvPr/>
        </p:nvCxnSpPr>
        <p:spPr>
          <a:xfrm flipH="1">
            <a:off x="843879" y="4245208"/>
            <a:ext cx="950831" cy="3000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3" idx="2"/>
            <a:endCxn id="150" idx="0"/>
          </p:cNvCxnSpPr>
          <p:nvPr/>
        </p:nvCxnSpPr>
        <p:spPr>
          <a:xfrm>
            <a:off x="1794710" y="4245208"/>
            <a:ext cx="240630" cy="54592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83" idx="2"/>
            <a:endCxn id="213" idx="0"/>
          </p:cNvCxnSpPr>
          <p:nvPr/>
        </p:nvCxnSpPr>
        <p:spPr>
          <a:xfrm>
            <a:off x="1794710" y="4245208"/>
            <a:ext cx="1560760" cy="4658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971128" y="4711058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train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4316" y="5166475"/>
            <a:ext cx="768683" cy="331537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17" name="Straight Arrow Connector 216"/>
          <p:cNvCxnSpPr>
            <a:stCxn id="140" idx="2"/>
            <a:endCxn id="216" idx="0"/>
          </p:cNvCxnSpPr>
          <p:nvPr/>
        </p:nvCxnSpPr>
        <p:spPr>
          <a:xfrm flipH="1">
            <a:off x="758658" y="4876827"/>
            <a:ext cx="85221" cy="2896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03604" y="5540945"/>
            <a:ext cx="15908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 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-lexicon.txt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-nonsilence_phones.txt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-optional_silence.txt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-silence_phones.txt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-extra_questions.txt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650999" y="5083201"/>
            <a:ext cx="13201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-L_disambig.fst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-L.fst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-oov.int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-oov.txt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-phones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-phones.txt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-topo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-words.txt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001207" y="4986947"/>
            <a:ext cx="13201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Scripts and Files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-cmvn.scp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-feats.scp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-wav.scp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-segments</a:t>
            </a:r>
          </a:p>
          <a:p>
            <a:r>
              <a:rPr lang="en-US" sz="1200" dirty="0" smtClean="0">
                <a:latin typeface="Garamond"/>
                <a:cs typeface="Garamond"/>
              </a:rPr>
              <a:t>-text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-words.txt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-spk2utt</a:t>
            </a:r>
          </a:p>
          <a:p>
            <a:r>
              <a:rPr lang="en-US" sz="1200" dirty="0" smtClean="0">
                <a:latin typeface="Garamond"/>
                <a:cs typeface="Garamond"/>
              </a:rPr>
              <a:t>-utt2spk</a:t>
            </a:r>
          </a:p>
        </p:txBody>
      </p:sp>
      <p:cxnSp>
        <p:nvCxnSpPr>
          <p:cNvPr id="229" name="Straight Arrow Connector 228"/>
          <p:cNvCxnSpPr>
            <a:stCxn id="4" idx="2"/>
            <a:endCxn id="235" idx="0"/>
          </p:cNvCxnSpPr>
          <p:nvPr/>
        </p:nvCxnSpPr>
        <p:spPr>
          <a:xfrm>
            <a:off x="2135605" y="624780"/>
            <a:ext cx="3204922" cy="11749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4789081" y="1799754"/>
            <a:ext cx="1102892" cy="331537"/>
          </a:xfrm>
          <a:prstGeom prst="rect">
            <a:avLst/>
          </a:prstGeom>
          <a:solidFill>
            <a:schemeClr val="bg2">
              <a:lumMod val="2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mycorpus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43" name="Straight Arrow Connector 242"/>
          <p:cNvCxnSpPr>
            <a:stCxn id="235" idx="2"/>
            <a:endCxn id="87" idx="3"/>
          </p:cNvCxnSpPr>
          <p:nvPr/>
        </p:nvCxnSpPr>
        <p:spPr>
          <a:xfrm flipH="1">
            <a:off x="1310102" y="2131291"/>
            <a:ext cx="4030425" cy="883659"/>
          </a:xfrm>
          <a:prstGeom prst="straightConnector1">
            <a:avLst/>
          </a:prstGeom>
          <a:ln w="6350" cmpd="sng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35" idx="2"/>
            <a:endCxn id="86" idx="3"/>
          </p:cNvCxnSpPr>
          <p:nvPr/>
        </p:nvCxnSpPr>
        <p:spPr>
          <a:xfrm flipH="1">
            <a:off x="3963736" y="2131291"/>
            <a:ext cx="1376791" cy="1365012"/>
          </a:xfrm>
          <a:prstGeom prst="straightConnector1">
            <a:avLst/>
          </a:prstGeom>
          <a:ln w="6350" cmpd="sng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35" idx="2"/>
          </p:cNvCxnSpPr>
          <p:nvPr/>
        </p:nvCxnSpPr>
        <p:spPr>
          <a:xfrm flipH="1">
            <a:off x="3837169" y="2131291"/>
            <a:ext cx="1503358" cy="244762"/>
          </a:xfrm>
          <a:prstGeom prst="straightConnector1">
            <a:avLst/>
          </a:prstGeom>
          <a:ln w="6350" cmpd="sng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4956185" y="284918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conf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5891973" y="3025901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data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6426522" y="2448959"/>
            <a:ext cx="768683" cy="331537"/>
          </a:xfrm>
          <a:prstGeom prst="rect">
            <a:avLst/>
          </a:prstGeom>
          <a:solidFill>
            <a:schemeClr val="accent4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exp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277" name="Straight Arrow Connector 276"/>
          <p:cNvCxnSpPr>
            <a:stCxn id="235" idx="2"/>
            <a:endCxn id="276" idx="0"/>
          </p:cNvCxnSpPr>
          <p:nvPr/>
        </p:nvCxnSpPr>
        <p:spPr>
          <a:xfrm>
            <a:off x="5340527" y="2131291"/>
            <a:ext cx="1470337" cy="317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35" idx="2"/>
            <a:endCxn id="275" idx="0"/>
          </p:cNvCxnSpPr>
          <p:nvPr/>
        </p:nvCxnSpPr>
        <p:spPr>
          <a:xfrm>
            <a:off x="5340527" y="2131291"/>
            <a:ext cx="935788" cy="8946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35" idx="2"/>
            <a:endCxn id="274" idx="0"/>
          </p:cNvCxnSpPr>
          <p:nvPr/>
        </p:nvCxnSpPr>
        <p:spPr>
          <a:xfrm>
            <a:off x="5340527" y="2131291"/>
            <a:ext cx="0" cy="7178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938743" y="3913671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local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40436" y="4203319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52" name="Straight Arrow Connector 51"/>
          <p:cNvCxnSpPr>
            <a:stCxn id="275" idx="2"/>
            <a:endCxn id="50" idx="0"/>
          </p:cNvCxnSpPr>
          <p:nvPr/>
        </p:nvCxnSpPr>
        <p:spPr>
          <a:xfrm flipH="1">
            <a:off x="5323085" y="3357438"/>
            <a:ext cx="953230" cy="5562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75" idx="2"/>
            <a:endCxn id="51" idx="0"/>
          </p:cNvCxnSpPr>
          <p:nvPr/>
        </p:nvCxnSpPr>
        <p:spPr>
          <a:xfrm>
            <a:off x="6276315" y="3357438"/>
            <a:ext cx="48463" cy="8458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5" idx="2"/>
            <a:endCxn id="57" idx="0"/>
          </p:cNvCxnSpPr>
          <p:nvPr/>
        </p:nvCxnSpPr>
        <p:spPr>
          <a:xfrm>
            <a:off x="6276315" y="3357438"/>
            <a:ext cx="1059940" cy="6516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951913" y="4009135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train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3522" y="4534856"/>
            <a:ext cx="768683" cy="331537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aramond"/>
                <a:cs typeface="Garamond"/>
              </a:rPr>
              <a:t>lang</a:t>
            </a:r>
            <a:endParaRPr lang="en-US" sz="16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cxnSp>
        <p:nvCxnSpPr>
          <p:cNvPr id="61" name="Straight Arrow Connector 60"/>
          <p:cNvCxnSpPr>
            <a:stCxn id="50" idx="2"/>
            <a:endCxn id="59" idx="0"/>
          </p:cNvCxnSpPr>
          <p:nvPr/>
        </p:nvCxnSpPr>
        <p:spPr>
          <a:xfrm flipH="1">
            <a:off x="5237864" y="4245208"/>
            <a:ext cx="85221" cy="2896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77227" y="3496303"/>
            <a:ext cx="956844" cy="371878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Garamond"/>
                <a:cs typeface="Garamond"/>
              </a:rPr>
              <a:t>mono_10k</a:t>
            </a:r>
            <a:endParaRPr lang="en-US" sz="1200" b="1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942106" y="2953334"/>
            <a:ext cx="1071302" cy="371878"/>
          </a:xfrm>
          <a:prstGeom prst="rect">
            <a:avLst/>
          </a:prstGeom>
          <a:solidFill>
            <a:schemeClr val="accent5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Garamond"/>
                <a:cs typeface="Garamond"/>
              </a:rPr>
              <a:t>mono_ali</a:t>
            </a:r>
            <a:endParaRPr lang="en-US" sz="1200" b="1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20549" y="4545290"/>
            <a:ext cx="132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-lexicon.txt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33763" y="4304575"/>
            <a:ext cx="132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-acoustic data</a:t>
            </a:r>
          </a:p>
        </p:txBody>
      </p:sp>
      <p:cxnSp>
        <p:nvCxnSpPr>
          <p:cNvPr id="70" name="Straight Arrow Connector 69"/>
          <p:cNvCxnSpPr>
            <a:stCxn id="276" idx="2"/>
            <a:endCxn id="65" idx="0"/>
          </p:cNvCxnSpPr>
          <p:nvPr/>
        </p:nvCxnSpPr>
        <p:spPr>
          <a:xfrm>
            <a:off x="6810864" y="2780496"/>
            <a:ext cx="1044785" cy="7158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76" idx="2"/>
            <a:endCxn id="66" idx="0"/>
          </p:cNvCxnSpPr>
          <p:nvPr/>
        </p:nvCxnSpPr>
        <p:spPr>
          <a:xfrm>
            <a:off x="6810864" y="2780496"/>
            <a:ext cx="1666893" cy="1728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75" idx="2"/>
            <a:endCxn id="90" idx="0"/>
          </p:cNvCxnSpPr>
          <p:nvPr/>
        </p:nvCxnSpPr>
        <p:spPr>
          <a:xfrm>
            <a:off x="6276315" y="3357438"/>
            <a:ext cx="866618" cy="13949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758591" y="4752382"/>
            <a:ext cx="768683" cy="331537"/>
          </a:xfrm>
          <a:prstGeom prst="rect">
            <a:avLst/>
          </a:prstGeom>
          <a:solidFill>
            <a:schemeClr val="accent1">
              <a:lumMod val="7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Garamond"/>
                <a:cs typeface="Garamond"/>
              </a:rPr>
              <a:t>train_10k</a:t>
            </a:r>
            <a:endParaRPr lang="en-US" sz="1200" b="1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65196" y="5073730"/>
            <a:ext cx="171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/>
                <a:cs typeface="Garamond"/>
              </a:rPr>
              <a:t>-subset of acoustic data</a:t>
            </a:r>
          </a:p>
        </p:txBody>
      </p:sp>
    </p:spTree>
    <p:extLst>
      <p:ext uri="{BB962C8B-B14F-4D97-AF65-F5344CB8AC3E}">
        <p14:creationId xmlns:p14="http://schemas.microsoft.com/office/powerpoint/2010/main" val="160986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361</Words>
  <Application>Microsoft Macintosh PowerPoint</Application>
  <PresentationFormat>On-screen Show (4:3)</PresentationFormat>
  <Paragraphs>210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Chodroff</dc:creator>
  <cp:lastModifiedBy>Eleanor Chodroff</cp:lastModifiedBy>
  <cp:revision>18</cp:revision>
  <dcterms:created xsi:type="dcterms:W3CDTF">2015-07-07T17:45:24Z</dcterms:created>
  <dcterms:modified xsi:type="dcterms:W3CDTF">2015-07-07T22:22:30Z</dcterms:modified>
</cp:coreProperties>
</file>