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4" r:id="rId10"/>
    <p:sldId id="275" r:id="rId11"/>
    <p:sldId id="272" r:id="rId12"/>
    <p:sldId id="271" r:id="rId13"/>
    <p:sldId id="276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88" y="-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0"/>
            </a:pPr>
            <a:r>
              <a:rPr lang="de-DE" sz="2000" dirty="0"/>
              <a:t>Code </a:t>
            </a:r>
            <a:r>
              <a:rPr lang="de-DE" sz="2000" dirty="0" err="1"/>
              <a:t>of</a:t>
            </a:r>
            <a:r>
              <a:rPr lang="de-DE" sz="2000" dirty="0"/>
              <a:t> Repository</a:t>
            </a:r>
          </a:p>
        </c:rich>
      </c:tx>
      <c:layout>
        <c:manualLayout>
          <c:xMode val="edge"/>
          <c:yMode val="edge"/>
          <c:x val="0.49099434553568122"/>
          <c:y val="2.786037819564447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3290542948931601"/>
          <c:y val="0.10560134899868215"/>
          <c:w val="0.64931525129595513"/>
          <c:h val="0.81137194723302475"/>
        </c:manualLayout>
      </c:layout>
      <c:pieChart>
        <c:varyColors val="1"/>
        <c:ser>
          <c:idx val="0"/>
          <c:order val="0"/>
          <c:tx>
            <c:v>Spalte B</c:v>
          </c:tx>
          <c:dPt>
            <c:idx val="0"/>
            <c:bubble3D val="0"/>
            <c:spPr>
              <a:solidFill>
                <a:srgbClr val="004586"/>
              </a:solidFill>
              <a:ln>
                <a:solidFill>
                  <a:srgbClr val="000000"/>
                </a:solidFill>
              </a:ln>
            </c:spPr>
          </c:dPt>
          <c:dPt>
            <c:idx val="1"/>
            <c:bubble3D val="0"/>
            <c:spPr>
              <a:solidFill>
                <a:srgbClr val="FF420E"/>
              </a:solidFill>
              <a:ln>
                <a:solidFill>
                  <a:srgbClr val="000000"/>
                </a:solidFill>
              </a:ln>
            </c:spPr>
          </c:dPt>
          <c:dPt>
            <c:idx val="2"/>
            <c:bubble3D val="0"/>
            <c:spPr>
              <a:solidFill>
                <a:srgbClr val="FFD320"/>
              </a:solidFill>
              <a:ln>
                <a:solidFill>
                  <a:srgbClr val="000000"/>
                </a:solidFill>
              </a:ln>
            </c:spPr>
          </c:dPt>
          <c:dLbls>
            <c:dLbl>
              <c:idx val="0"/>
              <c:numFmt formatCode="0.00%" sourceLinked="0"/>
              <c:spPr/>
              <c:txPr>
                <a:bodyPr/>
                <a:lstStyle/>
                <a:p>
                  <a:pPr>
                    <a:defRPr sz="2000" b="0">
                      <a:solidFill>
                        <a:schemeClr val="bg1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4.4920467331584631E-4"/>
                  <c:y val="0.13969254755629781"/>
                </c:manualLayout>
              </c:layout>
              <c:tx>
                <c:rich>
                  <a:bodyPr/>
                  <a:lstStyle/>
                  <a:p>
                    <a:pPr>
                      <a:defRPr sz="600" b="0">
                        <a:solidFill>
                          <a:schemeClr val="bg1"/>
                        </a:solidFill>
                      </a:defRPr>
                    </a:pPr>
                    <a:r>
                      <a:rPr lang="en-US" sz="2000" smtClean="0">
                        <a:solidFill>
                          <a:schemeClr val="bg1"/>
                        </a:solidFill>
                      </a:rPr>
                      <a:t>3,40</a:t>
                    </a:r>
                    <a:r>
                      <a:rPr lang="en-US" sz="200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numFmt formatCode="0.00%" sourceLinked="0"/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9796103845715232E-2"/>
                  <c:y val="0.10501037236124522"/>
                </c:manualLayout>
              </c:layout>
              <c:numFmt formatCode="0.00%" sourceLinked="0"/>
              <c:spPr/>
              <c:txPr>
                <a:bodyPr/>
                <a:lstStyle/>
                <a:p>
                  <a:pPr>
                    <a:defRPr sz="2000" b="0">
                      <a:solidFill>
                        <a:schemeClr val="bg1"/>
                      </a:solidFill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0%" sourceLinked="0"/>
            <c:txPr>
              <a:bodyPr/>
              <a:lstStyle/>
              <a:p>
                <a:pPr>
                  <a:defRPr sz="600" b="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3"/>
              <c:pt idx="0">
                <c:v>JavaScript</c:v>
              </c:pt>
              <c:pt idx="1">
                <c:v>PHP</c:v>
              </c:pt>
              <c:pt idx="2">
                <c:v>Java</c:v>
              </c:pt>
            </c:strLit>
          </c:cat>
          <c:val>
            <c:numLit>
              <c:formatCode>General</c:formatCode>
              <c:ptCount val="3"/>
              <c:pt idx="0">
                <c:v>0.95400000000000063</c:v>
              </c:pt>
              <c:pt idx="1">
                <c:v>3.4000000000000009E-2</c:v>
              </c:pt>
              <c:pt idx="2">
                <c:v>1.1000000000000015E-2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  <a:prstDash val="solid"/>
        </a:ln>
      </c:spPr>
    </c:plotArea>
    <c:legend>
      <c:legendPos val="r"/>
      <c:layout>
        <c:manualLayout>
          <c:xMode val="edge"/>
          <c:yMode val="edge"/>
          <c:x val="0.30987963142984115"/>
          <c:y val="0.91336591479064955"/>
          <c:w val="0.67820220544577448"/>
          <c:h val="8.6634085209350425E-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800" b="0"/>
          </a:pPr>
          <a:endParaRPr lang="de-DE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D7A37-7F7C-4F50-8912-05CAF1FE80D2}" type="datetimeFigureOut">
              <a:rPr lang="de-DE" smtClean="0"/>
              <a:pPr/>
              <a:t>16.01.2013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DB309-9ACD-415D-8F0E-7D8324127B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88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28" y="4343324"/>
            <a:ext cx="5486309" cy="4114871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28" y="4343324"/>
            <a:ext cx="5486309" cy="4114871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10A8-237B-40AC-B04E-E134679A7FD9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AFEA-AF26-4B0A-829A-81235F276748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4CF3-97EE-4222-B7E8-3A274816DA08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EC199-5C6F-49EF-A39A-81A9E8122708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7439-7515-4427-A5E9-8E6D310DA96F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DFD2-6DEF-433B-98E3-C3107A425DEF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1BA-EFB9-4AC7-AD8F-782E659893CD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6735-051C-46B9-84CB-B92BFE969C5A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224B-E2C9-4966-88F3-4FE3AE3F2A29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7AAF-E235-40BE-8EF6-AD9E7C93F452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36F-66D4-4B23-BB58-82F6E2218C7C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9D63-700E-466B-8C2F-7C9FD5769444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D93F-86B1-4750-B826-F8457AD72B6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gif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5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9800" dirty="0" err="1" smtClean="0">
                <a:solidFill>
                  <a:schemeClr val="bg1"/>
                </a:solidFill>
              </a:rPr>
              <a:t>Seapal</a:t>
            </a:r>
            <a:r>
              <a:rPr lang="de-DE" sz="9800" dirty="0" smtClean="0">
                <a:solidFill>
                  <a:schemeClr val="bg1"/>
                </a:solidFill>
              </a:rPr>
              <a:t/>
            </a:r>
            <a:br>
              <a:rPr lang="de-DE" sz="9800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WTEC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Johannes Häu</a:t>
            </a: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ß</a:t>
            </a:r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ler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Jan-Philipp Jägers</a:t>
            </a:r>
          </a:p>
          <a:p>
            <a:r>
              <a:rPr lang="de-D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Anja Krüger</a:t>
            </a:r>
            <a:endParaRPr lang="de-DE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4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32656"/>
            <a:ext cx="1656184" cy="16561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3643" cy="1417320"/>
          </a:xfrm>
          <a:solidFill>
            <a:srgbClr val="205689"/>
          </a:solidFill>
          <a:ln w="9528">
            <a:solidFill>
              <a:srgbClr val="205689"/>
            </a:solidFill>
            <a:prstDash val="solid"/>
          </a:ln>
        </p:spPr>
        <p:txBody>
          <a:bodyPr>
            <a:normAutofit/>
          </a:bodyPr>
          <a:lstStyle/>
          <a:p>
            <a:pPr lvl="0" algn="l">
              <a:buNone/>
            </a:pPr>
            <a:r>
              <a:rPr lang="de-DE" dirty="0" smtClean="0">
                <a:solidFill>
                  <a:srgbClr val="FFFFFF"/>
                </a:solidFill>
              </a:rPr>
              <a:t>	Architektur</a:t>
            </a:r>
            <a:endParaRPr lang="de-DE" sz="2400" dirty="0">
              <a:solidFill>
                <a:srgbClr val="FFFFFF"/>
              </a:solidFill>
            </a:endParaRPr>
          </a:p>
        </p:txBody>
      </p:sp>
      <p:pic>
        <p:nvPicPr>
          <p:cNvPr id="5" name="Picture 2" descr="C:\Users\JP\Downloads\1358309050_gnome-mime-application-xhtml+xm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4071" y="3109609"/>
            <a:ext cx="504053" cy="5040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8"/>
          <p:cNvSpPr txBox="1"/>
          <p:nvPr/>
        </p:nvSpPr>
        <p:spPr>
          <a:xfrm>
            <a:off x="1332609" y="3176973"/>
            <a:ext cx="187220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Logbooks</a:t>
            </a:r>
          </a:p>
        </p:txBody>
      </p:sp>
      <p:pic>
        <p:nvPicPr>
          <p:cNvPr id="7" name="Picture 2" descr="C:\Users\JP\Downloads\1358309050_gnome-mime-application-xhtml+xm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4071" y="4180088"/>
            <a:ext cx="504053" cy="5040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11"/>
          <p:cNvSpPr txBox="1"/>
          <p:nvPr/>
        </p:nvSpPr>
        <p:spPr>
          <a:xfrm>
            <a:off x="1332609" y="4247452"/>
            <a:ext cx="706291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Trips</a:t>
            </a:r>
          </a:p>
        </p:txBody>
      </p:sp>
      <p:pic>
        <p:nvPicPr>
          <p:cNvPr id="9" name="Picture 2" descr="C:\Users\JP\Downloads\1358309050_gnome-mime-application-xhtml+xm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4071" y="5629887"/>
            <a:ext cx="504053" cy="504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13"/>
          <p:cNvSpPr txBox="1"/>
          <p:nvPr/>
        </p:nvSpPr>
        <p:spPr>
          <a:xfrm>
            <a:off x="1332609" y="5697251"/>
            <a:ext cx="187220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Trip</a:t>
            </a:r>
          </a:p>
        </p:txBody>
      </p:sp>
      <p:sp>
        <p:nvSpPr>
          <p:cNvPr id="11" name="Textfeld 14"/>
          <p:cNvSpPr txBox="1"/>
          <p:nvPr/>
        </p:nvSpPr>
        <p:spPr>
          <a:xfrm>
            <a:off x="864071" y="2196105"/>
            <a:ext cx="971623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html</a:t>
            </a:r>
          </a:p>
        </p:txBody>
      </p:sp>
      <p:sp>
        <p:nvSpPr>
          <p:cNvPr id="12" name="Textfeld 15"/>
          <p:cNvSpPr txBox="1"/>
          <p:nvPr/>
        </p:nvSpPr>
        <p:spPr>
          <a:xfrm>
            <a:off x="2038892" y="1581153"/>
            <a:ext cx="793059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Client</a:t>
            </a:r>
          </a:p>
        </p:txBody>
      </p:sp>
      <p:sp>
        <p:nvSpPr>
          <p:cNvPr id="13" name="Textfeld 16"/>
          <p:cNvSpPr txBox="1"/>
          <p:nvPr/>
        </p:nvSpPr>
        <p:spPr>
          <a:xfrm>
            <a:off x="3049176" y="2177332"/>
            <a:ext cx="130679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javascript</a:t>
            </a:r>
          </a:p>
        </p:txBody>
      </p:sp>
      <p:pic>
        <p:nvPicPr>
          <p:cNvPr id="14" name="Picture 4" descr="http://icons.iconarchive.com/icons/franksouza183/fs/256/Mimetypes-javascript-ico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49176" y="3527316"/>
            <a:ext cx="514715" cy="5147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feld 22"/>
          <p:cNvSpPr txBox="1"/>
          <p:nvPr/>
        </p:nvSpPr>
        <p:spPr>
          <a:xfrm>
            <a:off x="3563892" y="3436050"/>
            <a:ext cx="1872206" cy="6463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BindedViewData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lists</a:t>
            </a:r>
          </a:p>
        </p:txBody>
      </p:sp>
      <p:pic>
        <p:nvPicPr>
          <p:cNvPr id="16" name="Picture 4" descr="http://icons.iconarchive.com/icons/franksouza183/fs/256/Mimetypes-javascript-ico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49176" y="5624565"/>
            <a:ext cx="514715" cy="51471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feld 24"/>
          <p:cNvSpPr txBox="1"/>
          <p:nvPr/>
        </p:nvSpPr>
        <p:spPr>
          <a:xfrm>
            <a:off x="3563892" y="5708736"/>
            <a:ext cx="1872206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BindedViewData</a:t>
            </a:r>
          </a:p>
        </p:txBody>
      </p:sp>
      <p:sp>
        <p:nvSpPr>
          <p:cNvPr id="18" name="Textfeld 28"/>
          <p:cNvSpPr txBox="1"/>
          <p:nvPr/>
        </p:nvSpPr>
        <p:spPr>
          <a:xfrm>
            <a:off x="6876260" y="1581153"/>
            <a:ext cx="793059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Server</a:t>
            </a:r>
          </a:p>
        </p:txBody>
      </p:sp>
      <p:sp>
        <p:nvSpPr>
          <p:cNvPr id="19" name="Textfeld 29"/>
          <p:cNvSpPr txBox="1"/>
          <p:nvPr/>
        </p:nvSpPr>
        <p:spPr>
          <a:xfrm>
            <a:off x="6001490" y="2199205"/>
            <a:ext cx="1450832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Json services</a:t>
            </a:r>
          </a:p>
        </p:txBody>
      </p:sp>
      <p:pic>
        <p:nvPicPr>
          <p:cNvPr id="20" name="Picture 6" descr="http://www.jsondesigner.com/_/rsrc/1306427894609/home/Icon-512.png?height=320&amp;width=32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169191" y="4139827"/>
            <a:ext cx="980648" cy="980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erade Verbindung mit Pfeil 31"/>
          <p:cNvCxnSpPr/>
          <p:nvPr/>
        </p:nvCxnSpPr>
        <p:spPr>
          <a:xfrm>
            <a:off x="2435422" y="3361636"/>
            <a:ext cx="613754" cy="39758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cxnSp>
        <p:nvCxnSpPr>
          <p:cNvPr id="22" name="Gerade Verbindung mit Pfeil 33"/>
          <p:cNvCxnSpPr>
            <a:stCxn id="8" idx="3"/>
          </p:cNvCxnSpPr>
          <p:nvPr/>
        </p:nvCxnSpPr>
        <p:spPr>
          <a:xfrm flipV="1">
            <a:off x="2038892" y="4042032"/>
            <a:ext cx="948928" cy="39008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cxnSp>
        <p:nvCxnSpPr>
          <p:cNvPr id="23" name="Gerade Verbindung mit Pfeil 36"/>
          <p:cNvCxnSpPr/>
          <p:nvPr/>
        </p:nvCxnSpPr>
        <p:spPr>
          <a:xfrm flipH="1">
            <a:off x="2038892" y="5881914"/>
            <a:ext cx="793059" cy="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cxnSp>
        <p:nvCxnSpPr>
          <p:cNvPr id="24" name="Gerade Verbindung mit Pfeil 38"/>
          <p:cNvCxnSpPr>
            <a:stCxn id="17" idx="3"/>
          </p:cNvCxnSpPr>
          <p:nvPr/>
        </p:nvCxnSpPr>
        <p:spPr>
          <a:xfrm flipV="1">
            <a:off x="5436098" y="5157188"/>
            <a:ext cx="792081" cy="73621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cxnSp>
        <p:nvCxnSpPr>
          <p:cNvPr id="25" name="Gerade Verbindung mit Pfeil 40"/>
          <p:cNvCxnSpPr>
            <a:stCxn id="15" idx="3"/>
          </p:cNvCxnSpPr>
          <p:nvPr/>
        </p:nvCxnSpPr>
        <p:spPr>
          <a:xfrm>
            <a:off x="5436098" y="3759217"/>
            <a:ext cx="684072" cy="40674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sp>
        <p:nvSpPr>
          <p:cNvPr id="26" name="Textfeld 44"/>
          <p:cNvSpPr txBox="1"/>
          <p:nvPr/>
        </p:nvSpPr>
        <p:spPr>
          <a:xfrm>
            <a:off x="7596332" y="2200750"/>
            <a:ext cx="1450832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Database</a:t>
            </a:r>
          </a:p>
        </p:txBody>
      </p:sp>
      <p:pic>
        <p:nvPicPr>
          <p:cNvPr id="27" name="Grafik 47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837066" y="4180088"/>
            <a:ext cx="969373" cy="707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erade Verbindung mit Pfeil 48"/>
          <p:cNvCxnSpPr/>
          <p:nvPr/>
        </p:nvCxnSpPr>
        <p:spPr>
          <a:xfrm>
            <a:off x="7272780" y="4684142"/>
            <a:ext cx="415019" cy="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pic>
        <p:nvPicPr>
          <p:cNvPr id="29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B8B5D93F-86B1-4750-B826-F8457AD72B6E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88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hangingPunct="0">
              <a:buNone/>
            </a:pPr>
            <a:r>
              <a:rPr lang="de-DE" dirty="0" smtClean="0"/>
              <a:t>&lt; 250 </a:t>
            </a:r>
            <a:r>
              <a:rPr lang="de-DE" dirty="0" err="1" smtClean="0"/>
              <a:t>Commits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~ 95% JavaScript</a:t>
            </a:r>
          </a:p>
          <a:p>
            <a:pPr>
              <a:buNone/>
            </a:pPr>
            <a:endParaRPr lang="de-DE" dirty="0" smtClean="0">
              <a:ea typeface="SimSun" pitchFamily="2"/>
              <a:cs typeface="Mangal" pitchFamily="2"/>
            </a:endParaRPr>
          </a:p>
          <a:p>
            <a:r>
              <a:rPr lang="de-DE" dirty="0" err="1" smtClean="0">
                <a:ea typeface="SimSun" pitchFamily="2"/>
                <a:cs typeface="Mangal" pitchFamily="2"/>
              </a:rPr>
              <a:t>Plugins</a:t>
            </a:r>
            <a:r>
              <a:rPr lang="de-DE" dirty="0" smtClean="0">
                <a:ea typeface="SimSun" pitchFamily="2"/>
                <a:cs typeface="Mangal" pitchFamily="2"/>
              </a:rPr>
              <a:t>:</a:t>
            </a: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</a:t>
            </a:r>
            <a:r>
              <a:rPr lang="de-DE" sz="1600" dirty="0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-</a:t>
            </a:r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json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jquery.cookie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Jsrender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jquery.urlParameter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jquery.BlockUI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MarkerWithLabel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Fancywebsocket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jquery.observable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jquery.views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lvl="1"/>
            <a:r>
              <a:rPr lang="de-DE" sz="1600" dirty="0" err="1" smtClean="0"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jquery.validationEngine</a:t>
            </a:r>
            <a:endParaRPr lang="de-DE" sz="1600" dirty="0" smtClean="0"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205689"/>
          </a:solidFill>
          <a:ln>
            <a:solidFill>
              <a:srgbClr val="2056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Architektur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aphicFrame>
        <p:nvGraphicFramePr>
          <p:cNvPr id="10" name="Diagramm 9"/>
          <p:cNvGraphicFramePr/>
          <p:nvPr/>
        </p:nvGraphicFramePr>
        <p:xfrm>
          <a:off x="1835696" y="1412776"/>
          <a:ext cx="6912768" cy="5445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ea typeface="SimSun" pitchFamily="2"/>
                <a:cs typeface="Mangal" pitchFamily="2"/>
              </a:rPr>
              <a:t>Logbuch</a:t>
            </a:r>
          </a:p>
          <a:p>
            <a:pPr lvl="1"/>
            <a:r>
              <a:rPr lang="de-DE" sz="3200" dirty="0" smtClean="0">
                <a:ea typeface="SimSun" pitchFamily="2"/>
                <a:cs typeface="Mangal" pitchFamily="2"/>
              </a:rPr>
              <a:t>Erstellen</a:t>
            </a:r>
          </a:p>
          <a:p>
            <a:pPr lvl="1"/>
            <a:r>
              <a:rPr lang="de-DE" sz="3200" dirty="0" smtClean="0">
                <a:ea typeface="SimSun" pitchFamily="2"/>
                <a:cs typeface="Mangal" pitchFamily="2"/>
              </a:rPr>
              <a:t>Editieren</a:t>
            </a:r>
          </a:p>
          <a:p>
            <a:pPr lvl="1"/>
            <a:r>
              <a:rPr lang="de-DE" sz="3200" dirty="0" smtClean="0">
                <a:ea typeface="SimSun" pitchFamily="2"/>
                <a:cs typeface="Mangal" pitchFamily="2"/>
              </a:rPr>
              <a:t>Löschen</a:t>
            </a:r>
          </a:p>
          <a:p>
            <a:r>
              <a:rPr lang="de-DE" dirty="0" err="1" smtClean="0">
                <a:ea typeface="SimSun" pitchFamily="2"/>
                <a:cs typeface="Mangal" pitchFamily="2"/>
              </a:rPr>
              <a:t>Smartgwt</a:t>
            </a:r>
            <a:endParaRPr lang="de-DE" dirty="0" smtClean="0">
              <a:ea typeface="SimSun" pitchFamily="2"/>
              <a:cs typeface="Mangal" pitchFamily="2"/>
            </a:endParaRPr>
          </a:p>
          <a:p>
            <a:r>
              <a:rPr lang="de-DE" dirty="0" smtClean="0">
                <a:ea typeface="SimSun" pitchFamily="2"/>
                <a:cs typeface="Mangal" pitchFamily="2"/>
              </a:rPr>
              <a:t>RPC (Server ↔ Client)</a:t>
            </a:r>
          </a:p>
          <a:p>
            <a:r>
              <a:rPr lang="de-DE" dirty="0" err="1" smtClean="0">
                <a:ea typeface="SimSun" pitchFamily="2"/>
                <a:cs typeface="Mangal" pitchFamily="2"/>
              </a:rPr>
              <a:t>mysql-connector</a:t>
            </a:r>
            <a:endParaRPr lang="de-DE" dirty="0" smtClean="0">
              <a:ea typeface="SimSun" pitchFamily="2"/>
              <a:cs typeface="Mangal" pitchFamily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205689"/>
          </a:solidFill>
          <a:ln>
            <a:solidFill>
              <a:srgbClr val="2056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GWT – Logbuchverwaltung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148064" y="2060848"/>
            <a:ext cx="2080800" cy="11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444208" y="3356992"/>
            <a:ext cx="1868399" cy="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205689"/>
          </a:solidFill>
          <a:ln>
            <a:solidFill>
              <a:srgbClr val="20568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GWT</a:t>
            </a:r>
            <a:r>
              <a:rPr kumimoji="0" lang="de-DE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Demo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5" t="10836" r="23428" b="24148"/>
          <a:stretch/>
        </p:blipFill>
        <p:spPr bwMode="auto">
          <a:xfrm>
            <a:off x="858525" y="1620147"/>
            <a:ext cx="7426950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9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</a:t>
            </a:r>
          </a:p>
          <a:p>
            <a:r>
              <a:rPr lang="de-DE" dirty="0" smtClean="0"/>
              <a:t>Erste Entwürfe des </a:t>
            </a:r>
            <a:r>
              <a:rPr lang="de-DE" dirty="0" err="1" smtClean="0"/>
              <a:t>App</a:t>
            </a:r>
            <a:r>
              <a:rPr lang="de-DE" dirty="0" smtClean="0"/>
              <a:t>-Layouts</a:t>
            </a:r>
          </a:p>
          <a:p>
            <a:r>
              <a:rPr lang="de-DE" dirty="0" smtClean="0"/>
              <a:t>Live Demo</a:t>
            </a:r>
          </a:p>
          <a:p>
            <a:r>
              <a:rPr lang="de-DE" dirty="0" smtClean="0"/>
              <a:t>Technologien</a:t>
            </a:r>
          </a:p>
          <a:p>
            <a:r>
              <a:rPr lang="de-DE" dirty="0" smtClean="0"/>
              <a:t>Architektur</a:t>
            </a:r>
          </a:p>
          <a:p>
            <a:r>
              <a:rPr lang="de-DE" dirty="0" smtClean="0"/>
              <a:t>GWT </a:t>
            </a:r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6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Website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556792"/>
            <a:ext cx="7138956" cy="4144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3639" y="2448272"/>
            <a:ext cx="6460849" cy="42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Layout Logbücher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538899"/>
            <a:ext cx="6552728" cy="52024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556792"/>
            <a:ext cx="6783344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Layout Trips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Layout </a:t>
            </a:r>
            <a:r>
              <a:rPr lang="de-DE" dirty="0" err="1" smtClean="0">
                <a:solidFill>
                  <a:schemeClr val="bg1"/>
                </a:solidFill>
              </a:rPr>
              <a:t>Map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66644"/>
            <a:ext cx="6624735" cy="5174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Live Demo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61" y="1539879"/>
            <a:ext cx="7604055" cy="5216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05689"/>
          </a:solidFill>
          <a:ln>
            <a:solidFill>
              <a:srgbClr val="205689"/>
            </a:solidFill>
          </a:ln>
        </p:spPr>
        <p:txBody>
          <a:bodyPr/>
          <a:lstStyle/>
          <a:p>
            <a:pPr algn="l"/>
            <a:r>
              <a:rPr lang="de-DE" dirty="0" smtClean="0">
                <a:solidFill>
                  <a:schemeClr val="bg1"/>
                </a:solidFill>
              </a:rPr>
              <a:t>	Technologien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D93F-86B1-4750-B826-F8457AD72B6E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827584" y="1484784"/>
            <a:ext cx="1821599" cy="12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203848" y="2780928"/>
            <a:ext cx="1947600" cy="9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179512" y="4653136"/>
            <a:ext cx="2080800" cy="11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1331640" y="5877272"/>
            <a:ext cx="1868399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3664800" y="5479200"/>
            <a:ext cx="1915199" cy="6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 cstate="print">
            <a:alphaModFix/>
            <a:lum/>
          </a:blip>
          <a:srcRect/>
          <a:stretch>
            <a:fillRect/>
          </a:stretch>
        </p:blipFill>
        <p:spPr>
          <a:xfrm>
            <a:off x="3635896" y="1844824"/>
            <a:ext cx="2156400" cy="5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9" cstate="print">
            <a:alphaModFix/>
            <a:lum/>
          </a:blip>
          <a:srcRect/>
          <a:stretch>
            <a:fillRect/>
          </a:stretch>
        </p:blipFill>
        <p:spPr>
          <a:xfrm>
            <a:off x="4572000" y="3933056"/>
            <a:ext cx="1828440" cy="113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0" cstate="print">
            <a:alphaModFix/>
            <a:lum/>
          </a:blip>
          <a:srcRect/>
          <a:stretch>
            <a:fillRect/>
          </a:stretch>
        </p:blipFill>
        <p:spPr>
          <a:xfrm>
            <a:off x="5940152" y="2924944"/>
            <a:ext cx="1428480" cy="57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 cstate="print">
            <a:alphaModFix/>
            <a:lum/>
          </a:blip>
          <a:srcRect/>
          <a:stretch>
            <a:fillRect/>
          </a:stretch>
        </p:blipFill>
        <p:spPr>
          <a:xfrm>
            <a:off x="5868144" y="5013176"/>
            <a:ext cx="2145600" cy="15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2" cstate="print">
            <a:alphaModFix/>
            <a:lum/>
          </a:blip>
          <a:srcRect/>
          <a:stretch>
            <a:fillRect/>
          </a:stretch>
        </p:blipFill>
        <p:spPr>
          <a:xfrm>
            <a:off x="6876256" y="3501008"/>
            <a:ext cx="1868399" cy="13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251520" y="2564904"/>
            <a:ext cx="2124000" cy="11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4" cstate="print">
            <a:alphaModFix/>
            <a:lum/>
          </a:blip>
          <a:srcRect/>
          <a:stretch>
            <a:fillRect/>
          </a:stretch>
        </p:blipFill>
        <p:spPr>
          <a:xfrm>
            <a:off x="2195736" y="3645024"/>
            <a:ext cx="1462680" cy="146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5" cstate="print">
            <a:alphaModFix/>
            <a:lum/>
          </a:blip>
          <a:srcRect/>
          <a:stretch>
            <a:fillRect/>
          </a:stretch>
        </p:blipFill>
        <p:spPr>
          <a:xfrm>
            <a:off x="6588224" y="1556792"/>
            <a:ext cx="1879200" cy="11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3643" cy="1417320"/>
          </a:xfrm>
          <a:solidFill>
            <a:srgbClr val="205689"/>
          </a:solidFill>
          <a:ln w="9528">
            <a:solidFill>
              <a:srgbClr val="205689"/>
            </a:solidFill>
            <a:prstDash val="solid"/>
          </a:ln>
        </p:spPr>
        <p:txBody>
          <a:bodyPr/>
          <a:lstStyle/>
          <a:p>
            <a:pPr lvl="0" algn="l">
              <a:buNone/>
            </a:pPr>
            <a:r>
              <a:rPr lang="de-DE" dirty="0" smtClean="0">
                <a:solidFill>
                  <a:srgbClr val="FFFFFF"/>
                </a:solidFill>
              </a:rPr>
              <a:t>	Architektur</a:t>
            </a:r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Picture 2" descr="C:\Users\JP\Downloads\1358309050_gnome-mime-application-xhtml+xm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6768" y="3212973"/>
            <a:ext cx="1377689" cy="1377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9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23858" y="2759357"/>
            <a:ext cx="1428475" cy="5713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10"/>
          <p:cNvSpPr txBox="1"/>
          <p:nvPr/>
        </p:nvSpPr>
        <p:spPr>
          <a:xfrm>
            <a:off x="719084" y="1939350"/>
            <a:ext cx="793059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Client</a:t>
            </a:r>
          </a:p>
        </p:txBody>
      </p:sp>
      <p:pic>
        <p:nvPicPr>
          <p:cNvPr id="8" name="Grafik 11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72148" y="3567760"/>
            <a:ext cx="1331896" cy="44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12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680652" y="4216719"/>
            <a:ext cx="1323401" cy="93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13"/>
          <p:cNvSpPr txBox="1"/>
          <p:nvPr/>
        </p:nvSpPr>
        <p:spPr>
          <a:xfrm>
            <a:off x="3941566" y="1939350"/>
            <a:ext cx="793059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Server</a:t>
            </a:r>
          </a:p>
        </p:txBody>
      </p:sp>
      <p:sp>
        <p:nvSpPr>
          <p:cNvPr id="11" name="Textfeld 14"/>
          <p:cNvSpPr txBox="1"/>
          <p:nvPr/>
        </p:nvSpPr>
        <p:spPr>
          <a:xfrm>
            <a:off x="7163299" y="1939350"/>
            <a:ext cx="1369140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Database</a:t>
            </a:r>
          </a:p>
        </p:txBody>
      </p:sp>
      <p:pic>
        <p:nvPicPr>
          <p:cNvPr id="12" name="Grafik 15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672148" y="5589242"/>
            <a:ext cx="1331896" cy="76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C:\Users\JP\Downloads\1358309050_gnome-mime-application-xhtml+xm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4628" y="5375309"/>
            <a:ext cx="1192898" cy="119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fik 17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059012" y="3433718"/>
            <a:ext cx="1473427" cy="10754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erade Verbindung mit Pfeil 19"/>
          <p:cNvCxnSpPr/>
          <p:nvPr/>
        </p:nvCxnSpPr>
        <p:spPr>
          <a:xfrm>
            <a:off x="1979712" y="3790581"/>
            <a:ext cx="1440162" cy="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cxnSp>
        <p:nvCxnSpPr>
          <p:cNvPr id="16" name="Gerade Verbindung mit Pfeil 23"/>
          <p:cNvCxnSpPr/>
          <p:nvPr/>
        </p:nvCxnSpPr>
        <p:spPr>
          <a:xfrm>
            <a:off x="1979712" y="5971763"/>
            <a:ext cx="1440162" cy="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cxnSp>
        <p:nvCxnSpPr>
          <p:cNvPr id="17" name="Gerade Verbindung mit Pfeil 25"/>
          <p:cNvCxnSpPr/>
          <p:nvPr/>
        </p:nvCxnSpPr>
        <p:spPr>
          <a:xfrm flipV="1">
            <a:off x="5220071" y="4509116"/>
            <a:ext cx="1728189" cy="1368153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cxnSp>
        <p:nvCxnSpPr>
          <p:cNvPr id="18" name="Gerade Verbindung mit Pfeil 27"/>
          <p:cNvCxnSpPr/>
          <p:nvPr/>
        </p:nvCxnSpPr>
        <p:spPr>
          <a:xfrm>
            <a:off x="5292080" y="3790581"/>
            <a:ext cx="1656180" cy="222821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headEnd type="arrow"/>
            <a:tailEnd type="arrow"/>
          </a:ln>
        </p:spPr>
      </p:cxnSp>
      <p:cxnSp>
        <p:nvCxnSpPr>
          <p:cNvPr id="19" name="Gerade Verbindung mit Pfeil 29"/>
          <p:cNvCxnSpPr/>
          <p:nvPr/>
        </p:nvCxnSpPr>
        <p:spPr>
          <a:xfrm flipH="1">
            <a:off x="1804458" y="5733260"/>
            <a:ext cx="1819400" cy="0"/>
          </a:xfrm>
          <a:prstGeom prst="straightConnector1">
            <a:avLst/>
          </a:prstGeom>
          <a:noFill/>
          <a:ln w="9528">
            <a:solidFill>
              <a:srgbClr val="4A7EBB"/>
            </a:solidFill>
            <a:prstDash val="solid"/>
            <a:tailEnd type="arrow"/>
          </a:ln>
        </p:spPr>
      </p:cxnSp>
      <p:pic>
        <p:nvPicPr>
          <p:cNvPr id="21" name="Picture 2" descr="C:\Users\Anja Krüger\Desktop\Icon-larg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56376" y="260648"/>
            <a:ext cx="936104" cy="936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2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B8B5D93F-86B1-4750-B826-F8457AD72B6E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34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82</Words>
  <Application>Microsoft Office PowerPoint</Application>
  <PresentationFormat>Bildschirmpräsentation (4:3)</PresentationFormat>
  <Paragraphs>72</Paragraphs>
  <Slides>13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Seapal WTEC</vt:lpstr>
      <vt:lpstr> Übersicht</vt:lpstr>
      <vt:lpstr> Website</vt:lpstr>
      <vt:lpstr> Layout Logbücher</vt:lpstr>
      <vt:lpstr> Layout Trips</vt:lpstr>
      <vt:lpstr> Layout Map</vt:lpstr>
      <vt:lpstr> Live Demo</vt:lpstr>
      <vt:lpstr> Technologien</vt:lpstr>
      <vt:lpstr> Architektur</vt:lpstr>
      <vt:lpstr> Architektur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Seapal WTEC</dc:title>
  <dc:creator>Anja Krüger</dc:creator>
  <cp:lastModifiedBy>JP</cp:lastModifiedBy>
  <cp:revision>59</cp:revision>
  <dcterms:created xsi:type="dcterms:W3CDTF">2013-01-13T22:30:38Z</dcterms:created>
  <dcterms:modified xsi:type="dcterms:W3CDTF">2013-01-16T19:41:53Z</dcterms:modified>
</cp:coreProperties>
</file>