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2000" b="0"/>
            </a:pPr>
            <a:r>
              <a:rPr lang="de-DE" sz="2000" dirty="0"/>
              <a:t>Code </a:t>
            </a:r>
            <a:r>
              <a:rPr lang="de-DE" sz="2000" dirty="0" err="1"/>
              <a:t>of</a:t>
            </a:r>
            <a:r>
              <a:rPr lang="de-DE" sz="2000" dirty="0"/>
              <a:t> Repository</a:t>
            </a:r>
          </a:p>
        </c:rich>
      </c:tx>
      <c:layout>
        <c:manualLayout>
          <c:xMode val="edge"/>
          <c:yMode val="edge"/>
          <c:x val="0.49099434553568122"/>
          <c:y val="2.7860378195644478E-2"/>
        </c:manualLayout>
      </c:layout>
    </c:title>
    <c:plotArea>
      <c:layout>
        <c:manualLayout>
          <c:layoutTarget val="inner"/>
          <c:xMode val="edge"/>
          <c:yMode val="edge"/>
          <c:x val="0.33290542948931601"/>
          <c:y val="0.10560134899868215"/>
          <c:w val="0.64931525129595513"/>
          <c:h val="0.81137194723302475"/>
        </c:manualLayout>
      </c:layout>
      <c:pieChart>
        <c:varyColors val="1"/>
        <c:ser>
          <c:idx val="0"/>
          <c:order val="0"/>
          <c:tx>
            <c:v>Spalte B</c:v>
          </c:tx>
          <c:dPt>
            <c:idx val="0"/>
            <c:spPr>
              <a:solidFill>
                <a:srgbClr val="004586"/>
              </a:solidFill>
              <a:ln>
                <a:solidFill>
                  <a:srgbClr val="000000"/>
                </a:solidFill>
              </a:ln>
            </c:spPr>
          </c:dPt>
          <c:dPt>
            <c:idx val="1"/>
            <c:spPr>
              <a:solidFill>
                <a:srgbClr val="FF420E"/>
              </a:solidFill>
              <a:ln>
                <a:solidFill>
                  <a:srgbClr val="000000"/>
                </a:solidFill>
              </a:ln>
            </c:spPr>
          </c:dPt>
          <c:dPt>
            <c:idx val="2"/>
            <c:spPr>
              <a:solidFill>
                <a:srgbClr val="FFD320"/>
              </a:solidFill>
              <a:ln>
                <a:solidFill>
                  <a:srgbClr val="000000"/>
                </a:solidFill>
              </a:ln>
            </c:spPr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2000" b="0">
                      <a:solidFill>
                        <a:schemeClr val="bg1"/>
                      </a:solidFill>
                    </a:defRPr>
                  </a:pPr>
                  <a:endParaRPr lang="de-DE"/>
                </a:p>
              </c:txPr>
            </c:dLbl>
            <c:dLbl>
              <c:idx val="1"/>
              <c:layout>
                <c:manualLayout>
                  <c:x val="4.4920467331584631E-4"/>
                  <c:y val="0.13969254755629781"/>
                </c:manualLayout>
              </c:layout>
              <c:tx>
                <c:rich>
                  <a:bodyPr/>
                  <a:lstStyle/>
                  <a:p>
                    <a:pPr>
                      <a:defRPr sz="600" b="0">
                        <a:solidFill>
                          <a:schemeClr val="bg1"/>
                        </a:solidFill>
                      </a:defRPr>
                    </a:pPr>
                    <a:r>
                      <a:rPr lang="en-US" sz="2000" smtClean="0">
                        <a:solidFill>
                          <a:schemeClr val="bg1"/>
                        </a:solidFill>
                      </a:rPr>
                      <a:t>3,40</a:t>
                    </a:r>
                    <a:r>
                      <a:rPr lang="en-US" sz="200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numFmt formatCode="0.00%" sourceLinked="0"/>
              <c:spPr/>
              <c:showVal val="1"/>
            </c:dLbl>
            <c:dLbl>
              <c:idx val="2"/>
              <c:layout>
                <c:manualLayout>
                  <c:x val="6.9796103845715232E-2"/>
                  <c:y val="0.10501037236124522"/>
                </c:manualLayout>
              </c:layout>
              <c:numFmt formatCode="0.00%" sourceLinked="0"/>
              <c:spPr/>
              <c:txPr>
                <a:bodyPr/>
                <a:lstStyle/>
                <a:p>
                  <a:pPr>
                    <a:defRPr sz="2000" b="0">
                      <a:solidFill>
                        <a:schemeClr val="bg1"/>
                      </a:solidFill>
                    </a:defRPr>
                  </a:pPr>
                  <a:endParaRPr lang="de-DE"/>
                </a:p>
              </c:txPr>
              <c:showVal val="1"/>
            </c:dLbl>
            <c:numFmt formatCode="0.00%" sourceLinked="0"/>
            <c:txPr>
              <a:bodyPr/>
              <a:lstStyle/>
              <a:p>
                <a:pPr>
                  <a:defRPr sz="600" b="0"/>
                </a:pPr>
                <a:endParaRPr lang="de-DE"/>
              </a:p>
            </c:txPr>
            <c:showVal val="1"/>
            <c:showLeaderLines val="1"/>
          </c:dLbls>
          <c:cat>
            <c:strLit>
              <c:ptCount val="3"/>
              <c:pt idx="0">
                <c:v>JavaScript</c:v>
              </c:pt>
              <c:pt idx="1">
                <c:v>PHP</c:v>
              </c:pt>
              <c:pt idx="2">
                <c:v>Java</c:v>
              </c:pt>
            </c:strLit>
          </c:cat>
          <c:val>
            <c:numLit>
              <c:formatCode>General</c:formatCode>
              <c:ptCount val="3"/>
              <c:pt idx="0">
                <c:v>0.95400000000000063</c:v>
              </c:pt>
              <c:pt idx="1">
                <c:v>3.4000000000000009E-2</c:v>
              </c:pt>
              <c:pt idx="2">
                <c:v>1.1000000000000015E-2</c:v>
              </c:pt>
            </c:numLit>
          </c:val>
        </c:ser>
        <c:firstSliceAng val="0"/>
      </c:pieChart>
      <c:spPr>
        <a:noFill/>
        <a:ln>
          <a:noFill/>
          <a:prstDash val="solid"/>
        </a:ln>
      </c:spPr>
    </c:plotArea>
    <c:legend>
      <c:legendPos val="r"/>
      <c:layout>
        <c:manualLayout>
          <c:xMode val="edge"/>
          <c:yMode val="edge"/>
          <c:x val="0.30987963142984115"/>
          <c:y val="0.91336591479064955"/>
          <c:w val="0.67820220544577448"/>
          <c:h val="8.6634085209350425E-2"/>
        </c:manualLayout>
      </c:layout>
      <c:spPr>
        <a:noFill/>
        <a:ln>
          <a:noFill/>
        </a:ln>
      </c:spPr>
      <c:txPr>
        <a:bodyPr/>
        <a:lstStyle/>
        <a:p>
          <a:pPr>
            <a:defRPr sz="1800" b="0"/>
          </a:pPr>
          <a:endParaRPr lang="de-DE"/>
        </a:p>
      </c:txPr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7A37-7F7C-4F50-8912-05CAF1FE80D2}" type="datetimeFigureOut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B309-9ACD-415D-8F0E-7D8324127B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10A8-237B-40AC-B04E-E134679A7FD9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AFEA-AF26-4B0A-829A-81235F27674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4CF3-97EE-4222-B7E8-3A274816DA0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199-5C6F-49EF-A39A-81A9E812270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7439-7515-4427-A5E9-8E6D310DA96F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DFD2-6DEF-433B-98E3-C3107A425DEF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1BA-EFB9-4AC7-AD8F-782E659893CD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6735-051C-46B9-84CB-B92BFE969C5A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224B-E2C9-4966-88F3-4FE3AE3F2A29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AAF-E235-40BE-8EF6-AD9E7C93F452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36F-66D4-4B23-BB58-82F6E2218C7C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9D63-700E-466B-8C2F-7C9FD5769444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htwg.seapal.akjjjh/website/SeaPal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htwg.seapal.akjjjh/app/logboo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9800" dirty="0" err="1" smtClean="0">
                <a:solidFill>
                  <a:schemeClr val="bg1"/>
                </a:solidFill>
              </a:rPr>
              <a:t>Seapal</a:t>
            </a:r>
            <a:r>
              <a:rPr lang="de-DE" sz="9800" dirty="0" smtClean="0">
                <a:solidFill>
                  <a:schemeClr val="bg1"/>
                </a:solidFill>
              </a:rPr>
              <a:t/>
            </a:r>
            <a:br>
              <a:rPr lang="de-DE" sz="9800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WTEC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Johannes Häussler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Jan Philipp Jägers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Anja Krüger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4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32656"/>
            <a:ext cx="1656184" cy="1656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ea typeface="SimSun" pitchFamily="2"/>
                <a:cs typeface="Mangal" pitchFamily="2"/>
              </a:rPr>
              <a:t>Logbuch</a:t>
            </a:r>
          </a:p>
          <a:p>
            <a:pPr lvl="1"/>
            <a:r>
              <a:rPr lang="de-DE" sz="3200" dirty="0" smtClean="0">
                <a:ea typeface="SimSun" pitchFamily="2"/>
                <a:cs typeface="Mangal" pitchFamily="2"/>
              </a:rPr>
              <a:t>Erstellen</a:t>
            </a:r>
          </a:p>
          <a:p>
            <a:pPr lvl="1"/>
            <a:r>
              <a:rPr lang="de-DE" sz="3200" dirty="0" smtClean="0">
                <a:ea typeface="SimSun" pitchFamily="2"/>
                <a:cs typeface="Mangal" pitchFamily="2"/>
              </a:rPr>
              <a:t>Editieren</a:t>
            </a:r>
          </a:p>
          <a:p>
            <a:pPr lvl="1"/>
            <a:r>
              <a:rPr lang="de-DE" sz="3200" dirty="0" smtClean="0">
                <a:ea typeface="SimSun" pitchFamily="2"/>
                <a:cs typeface="Mangal" pitchFamily="2"/>
              </a:rPr>
              <a:t>Löschen</a:t>
            </a:r>
          </a:p>
          <a:p>
            <a:r>
              <a:rPr lang="de-DE" dirty="0" err="1" smtClean="0">
                <a:ea typeface="SimSun" pitchFamily="2"/>
                <a:cs typeface="Mangal" pitchFamily="2"/>
              </a:rPr>
              <a:t>Smartgwt</a:t>
            </a:r>
            <a:endParaRPr lang="de-DE" dirty="0" smtClean="0">
              <a:ea typeface="SimSun" pitchFamily="2"/>
              <a:cs typeface="Mangal" pitchFamily="2"/>
            </a:endParaRPr>
          </a:p>
          <a:p>
            <a:r>
              <a:rPr lang="de-DE" dirty="0" smtClean="0">
                <a:ea typeface="SimSun" pitchFamily="2"/>
                <a:cs typeface="Mangal" pitchFamily="2"/>
              </a:rPr>
              <a:t>RPC (Server ↔ Client)</a:t>
            </a:r>
          </a:p>
          <a:p>
            <a:r>
              <a:rPr lang="de-DE" dirty="0" err="1" smtClean="0">
                <a:ea typeface="SimSun" pitchFamily="2"/>
                <a:cs typeface="Mangal" pitchFamily="2"/>
              </a:rPr>
              <a:t>mysql-connector</a:t>
            </a:r>
            <a:endParaRPr lang="de-DE" dirty="0" smtClean="0">
              <a:ea typeface="SimSun" pitchFamily="2"/>
              <a:cs typeface="Mangal" pitchFamily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GWT – Logbuchverwaltung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148064" y="2060848"/>
            <a:ext cx="2080800" cy="1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444208" y="3356992"/>
            <a:ext cx="1868399" cy="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hangingPunct="0">
              <a:buNone/>
            </a:pPr>
            <a:r>
              <a:rPr lang="de-DE" dirty="0" smtClean="0"/>
              <a:t>&lt; 250 </a:t>
            </a:r>
            <a:r>
              <a:rPr lang="de-DE" dirty="0" err="1" smtClean="0"/>
              <a:t>Commits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~ 95% </a:t>
            </a:r>
            <a:r>
              <a:rPr lang="de-DE" dirty="0" smtClean="0"/>
              <a:t>JavaScript</a:t>
            </a:r>
          </a:p>
          <a:p>
            <a:pPr>
              <a:buNone/>
            </a:pPr>
            <a:endParaRPr lang="de-DE" dirty="0" smtClean="0">
              <a:ea typeface="SimSun" pitchFamily="2"/>
              <a:cs typeface="Mangal" pitchFamily="2"/>
            </a:endParaRPr>
          </a:p>
          <a:p>
            <a:r>
              <a:rPr lang="de-DE" dirty="0" err="1" smtClean="0">
                <a:ea typeface="SimSun" pitchFamily="2"/>
                <a:cs typeface="Mangal" pitchFamily="2"/>
              </a:rPr>
              <a:t>Plugins</a:t>
            </a:r>
            <a:r>
              <a:rPr lang="de-DE" dirty="0" smtClean="0">
                <a:ea typeface="SimSun" pitchFamily="2"/>
                <a:cs typeface="Mangal" pitchFamily="2"/>
              </a:rPr>
              <a:t>:</a:t>
            </a: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</a:t>
            </a:r>
            <a:r>
              <a:rPr lang="de-DE" sz="1600" dirty="0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-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json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jquery.cookie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Jsrender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jquery.urlParameter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jquery.BlockUI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MarkerWithLabel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Fancywebsocket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jquery.observable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jquery.views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jquery.validationEngine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Eckdaten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aphicFrame>
        <p:nvGraphicFramePr>
          <p:cNvPr id="10" name="Diagramm 9"/>
          <p:cNvGraphicFramePr/>
          <p:nvPr/>
        </p:nvGraphicFramePr>
        <p:xfrm>
          <a:off x="1835696" y="1412776"/>
          <a:ext cx="6912768" cy="544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</a:t>
            </a:r>
          </a:p>
          <a:p>
            <a:r>
              <a:rPr lang="de-DE" dirty="0" smtClean="0"/>
              <a:t>Erste Entwürfe des </a:t>
            </a:r>
            <a:r>
              <a:rPr lang="de-DE" dirty="0" err="1" smtClean="0"/>
              <a:t>App</a:t>
            </a:r>
            <a:r>
              <a:rPr lang="de-DE" dirty="0" smtClean="0"/>
              <a:t>-Layouts</a:t>
            </a:r>
          </a:p>
          <a:p>
            <a:r>
              <a:rPr lang="de-DE" dirty="0" smtClean="0"/>
              <a:t>Menüführung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Website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7138956" cy="4144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3639" y="2448272"/>
            <a:ext cx="6460849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Layout Logbücher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38899"/>
            <a:ext cx="6552728" cy="5202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783344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Layout Trips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Layout </a:t>
            </a:r>
            <a:r>
              <a:rPr lang="de-DE" dirty="0" err="1" smtClean="0">
                <a:solidFill>
                  <a:schemeClr val="bg1"/>
                </a:solidFill>
              </a:rPr>
              <a:t>Map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66644"/>
            <a:ext cx="6624735" cy="5174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Menüführung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361" y="1539879"/>
            <a:ext cx="7604055" cy="5216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Technologien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27584" y="1484784"/>
            <a:ext cx="1821599" cy="12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203848" y="2780928"/>
            <a:ext cx="1947600" cy="9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79512" y="4653136"/>
            <a:ext cx="2080800" cy="1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1331640" y="5877272"/>
            <a:ext cx="1868399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3664800" y="5479200"/>
            <a:ext cx="1915199" cy="6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alphaModFix/>
            <a:lum/>
          </a:blip>
          <a:srcRect/>
          <a:stretch>
            <a:fillRect/>
          </a:stretch>
        </p:blipFill>
        <p:spPr>
          <a:xfrm>
            <a:off x="3635896" y="1844824"/>
            <a:ext cx="2156400" cy="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alphaModFix/>
            <a:lum/>
          </a:blip>
          <a:srcRect/>
          <a:stretch>
            <a:fillRect/>
          </a:stretch>
        </p:blipFill>
        <p:spPr>
          <a:xfrm>
            <a:off x="4572000" y="3933056"/>
            <a:ext cx="1828440" cy="113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alphaModFix/>
            <a:lum/>
          </a:blip>
          <a:srcRect/>
          <a:stretch>
            <a:fillRect/>
          </a:stretch>
        </p:blipFill>
        <p:spPr>
          <a:xfrm>
            <a:off x="5940152" y="2924944"/>
            <a:ext cx="1428480" cy="57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 cstate="print">
            <a:alphaModFix/>
            <a:lum/>
          </a:blip>
          <a:srcRect/>
          <a:stretch>
            <a:fillRect/>
          </a:stretch>
        </p:blipFill>
        <p:spPr>
          <a:xfrm>
            <a:off x="5868144" y="5013176"/>
            <a:ext cx="2145600" cy="15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2" cstate="print">
            <a:alphaModFix/>
            <a:lum/>
          </a:blip>
          <a:srcRect/>
          <a:stretch>
            <a:fillRect/>
          </a:stretch>
        </p:blipFill>
        <p:spPr>
          <a:xfrm>
            <a:off x="6876256" y="3501008"/>
            <a:ext cx="186839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251520" y="2564904"/>
            <a:ext cx="2124000" cy="11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2195736" y="3645024"/>
            <a:ext cx="1462680" cy="14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6588224" y="1556792"/>
            <a:ext cx="1879200" cy="11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ea typeface="SimSun" pitchFamily="2"/>
                <a:cs typeface="Mangal" pitchFamily="2"/>
              </a:rPr>
              <a:t>Routen planen</a:t>
            </a:r>
          </a:p>
          <a:p>
            <a:r>
              <a:rPr lang="de-DE" dirty="0" smtClean="0">
                <a:ea typeface="SimSun" pitchFamily="2"/>
                <a:cs typeface="Mangal" pitchFamily="2"/>
              </a:rPr>
              <a:t>Routen aufzeichnen</a:t>
            </a:r>
          </a:p>
          <a:p>
            <a:r>
              <a:rPr lang="de-DE" dirty="0" smtClean="0">
                <a:ea typeface="SimSun" pitchFamily="2"/>
                <a:cs typeface="Mangal" pitchFamily="2"/>
              </a:rPr>
              <a:t>Details editieren</a:t>
            </a:r>
          </a:p>
          <a:p>
            <a:r>
              <a:rPr lang="de-DE" dirty="0" smtClean="0">
                <a:ea typeface="SimSun" pitchFamily="2"/>
                <a:cs typeface="Mangal" pitchFamily="2"/>
              </a:rPr>
              <a:t>Distanztool</a:t>
            </a:r>
          </a:p>
          <a:p>
            <a:endParaRPr lang="de-DE" dirty="0" smtClean="0">
              <a:ea typeface="SimSun" pitchFamily="2"/>
              <a:cs typeface="Mangal" pitchFamily="2"/>
            </a:endParaRPr>
          </a:p>
          <a:p>
            <a:r>
              <a:rPr lang="de-DE" dirty="0" smtClean="0">
                <a:ea typeface="SimSun" pitchFamily="2"/>
                <a:cs typeface="Mangal" pitchFamily="2"/>
              </a:rPr>
              <a:t>Datenbankanbindung</a:t>
            </a:r>
            <a:endParaRPr lang="de-DE" dirty="0" smtClean="0">
              <a:ea typeface="SimSun" pitchFamily="2"/>
              <a:cs typeface="Mangal" pitchFamily="2"/>
            </a:endParaRPr>
          </a:p>
          <a:p>
            <a:r>
              <a:rPr lang="de-DE" dirty="0" smtClean="0">
                <a:ea typeface="SimSun" pitchFamily="2"/>
                <a:cs typeface="Mangal" pitchFamily="2"/>
              </a:rPr>
              <a:t>Websocket</a:t>
            </a:r>
            <a:endParaRPr lang="de-DE" dirty="0" smtClean="0">
              <a:ea typeface="SimSun" pitchFamily="2"/>
              <a:cs typeface="Mangal" pitchFamily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Trip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10480" y="1980000"/>
            <a:ext cx="3809520" cy="28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71</Words>
  <Application>Microsoft Office PowerPoint</Application>
  <PresentationFormat>Bildschirmpräsentation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Seapal WTEC</vt:lpstr>
      <vt:lpstr> Übersicht</vt:lpstr>
      <vt:lpstr> Website</vt:lpstr>
      <vt:lpstr> Layout Logbücher</vt:lpstr>
      <vt:lpstr> Layout Trips</vt:lpstr>
      <vt:lpstr> Layout Map</vt:lpstr>
      <vt:lpstr> Menüführung</vt:lpstr>
      <vt:lpstr> Technologien</vt:lpstr>
      <vt:lpstr>Folie 9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Seapal WTEC</dc:title>
  <dc:creator>Anja Krüger</dc:creator>
  <cp:lastModifiedBy>Admin</cp:lastModifiedBy>
  <cp:revision>48</cp:revision>
  <dcterms:created xsi:type="dcterms:W3CDTF">2013-01-13T22:30:38Z</dcterms:created>
  <dcterms:modified xsi:type="dcterms:W3CDTF">2013-01-15T22:30:06Z</dcterms:modified>
</cp:coreProperties>
</file>