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7262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6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7A37-7F7C-4F50-8912-05CAF1FE80D2}" type="datetimeFigureOut">
              <a:rPr lang="de-DE" smtClean="0"/>
              <a:pPr/>
              <a:t>15.01.2013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B309-9ACD-415D-8F0E-7D8324127B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10A8-237B-40AC-B04E-E134679A7FD9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AFEA-AF26-4B0A-829A-81235F27674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4CF3-97EE-4222-B7E8-3A274816DA0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199-5C6F-49EF-A39A-81A9E812270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7439-7515-4427-A5E9-8E6D310DA96F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DFD2-6DEF-433B-98E3-C3107A425DEF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1BA-EFB9-4AC7-AD8F-782E659893CD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6735-051C-46B9-84CB-B92BFE969C5A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224B-E2C9-4966-88F3-4FE3AE3F2A29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AAF-E235-40BE-8EF6-AD9E7C93F452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36F-66D4-4B23-BB58-82F6E2218C7C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9D63-700E-466B-8C2F-7C9FD5769444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9800" dirty="0" err="1" smtClean="0">
                <a:solidFill>
                  <a:schemeClr val="bg1"/>
                </a:solidFill>
              </a:rPr>
              <a:t>Seapal</a:t>
            </a:r>
            <a:r>
              <a:rPr lang="de-DE" sz="9800" dirty="0" smtClean="0">
                <a:solidFill>
                  <a:schemeClr val="bg1"/>
                </a:solidFill>
              </a:rPr>
              <a:t/>
            </a:r>
            <a:br>
              <a:rPr lang="de-DE" sz="9800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WTEC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Johannes Häussler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Jan Philipp Jägers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Anja Krüger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7" name="Picture 3" descr="C:\Users\Anja Krüger\Desktop\Icon-Small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32656"/>
            <a:ext cx="1584176" cy="1584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 descr="C:\Users\Anja Krüger\Desktop\Icon-Small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9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Seapal WTEC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Seapal WTEC</dc:title>
  <dc:creator>Anja Krüger</dc:creator>
  <cp:lastModifiedBy>Admin</cp:lastModifiedBy>
  <cp:revision>12</cp:revision>
  <dcterms:created xsi:type="dcterms:W3CDTF">2013-01-13T22:30:38Z</dcterms:created>
  <dcterms:modified xsi:type="dcterms:W3CDTF">2013-01-15T21:01:55Z</dcterms:modified>
</cp:coreProperties>
</file>