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86117-083B-4EC3-9E15-DFA66A5F9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80FA8B-6CE8-4181-9850-A209EB58A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F09EE-EEF2-481D-8C50-5DB600B8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05E42-423D-41F3-B659-A50BB2A0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7CFA5-CFE8-46D4-9C91-16DF039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5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B9A97-E7B1-4B3B-938E-7084479D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DBF115-86F8-4D2E-9500-C7A801FF5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11D31-7DD2-4680-85DF-739B8173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D4972-059D-4944-B485-8CEC7E47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639AC-F5A9-4CDE-8AAB-38C74BC2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8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ECAE3-4C4A-46D0-80CC-9DF6772BB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E1D00-FE8B-45FD-87BC-07B3E9183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71DD8-5042-4BCF-8533-6D24BBD9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6321B-D8E2-436B-90DE-A5F9D496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2D001-8069-4408-9EFF-220DCB8B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1CD07-F05A-4A28-B3A3-F36E0710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54710-3ECF-4F15-A39D-1802E65E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3D799-4171-45E0-93FB-014A589E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D568A-6113-4FD5-A773-D0FDBDBC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AD11-E383-4479-80DA-DF39A1C4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8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BAB1A-D1D3-4CC2-AE3A-E89F0230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013A6D-BEBB-4A10-9C09-8CD5D1BE5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850AE-ADEC-40D2-9E85-B58B4213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E0AF9-19C4-487E-92AA-ECB2AD38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11400-01C2-4ABB-AE5D-87FF15CC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3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156B7-9E05-4E90-8E3C-EA093695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CA107-0A1F-46B6-97B0-4F4817361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FF7230-7608-4E58-85EB-9F5C916D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952F59-5971-402A-8C1F-DF014F78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0AD87-D046-49FA-BC45-F8CCA69C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88104-08F2-4096-8A4E-5E798661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4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4DDE9-2F29-4F50-BF60-DCA06FC0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80CA87-3DBE-40FC-8C27-ACA3D2B7E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286B7F-6DCC-4DB5-B0C5-C280FED7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6515B4-C23B-4FBF-BF68-7EDA8A81B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5F30AF-C34B-42E4-87DA-EC421F210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F65D5B-ABE6-46ED-8107-FE57B3B6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4AD357-7CDA-4988-8E83-9440639E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B4DACB-B27B-4685-B7CF-DDD563C8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056A4-FBEF-41D6-AF50-E0BE08A7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04E413-C6C6-4D37-983D-D57FF922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5701FD-DBA4-4CBD-91D1-86E29A20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00AA65-E318-4C9A-BCBC-FA605B61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7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AC6DAA-9D8D-448A-83C1-AACAEC98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E9186A-5969-4431-9D6B-54024330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3E037-334F-4B13-8E5A-E313014E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78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C1CC6-81E4-4F26-94E4-4172188B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230BF-BDBF-4867-9126-633F1B97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8FDEB-1C4E-4DEA-BF55-501B1E641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18F1D-42E2-4CE9-A3F4-0154F771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328B8-6313-48EF-B9B9-9FF33EC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9AA85-8B67-4A27-BFAA-FEF858DD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3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2490B-1C5E-4FAF-9AC2-86B1C4F4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64E28A-3DDA-45C9-9FB0-CD2466A80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8DCD80-3D25-456A-B54E-5103892D0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8EEB1-B5F0-46B7-8FA3-7961454D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DD1A4-F3CC-4F50-9124-22FB44D0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5A0B0-A200-4B5A-9A23-91059997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1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92C400-7970-4F1E-8244-00B1EE39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5D760-9D4E-4C78-A4B7-6F9D48F0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F56DB-8A00-43B6-85C4-9092EA1F7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8F879-67A1-4D6E-99E5-1CFB124794C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8C4E4-EFDA-4F99-9B33-2C7FBEE0F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5B12C-DAD8-49B2-A2F3-D26E5AF43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5289-BD63-4D9D-B050-02A61757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2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1F34C-0219-487F-BB8D-F846E9371695}"/>
              </a:ext>
            </a:extLst>
          </p:cNvPr>
          <p:cNvSpPr txBox="1"/>
          <p:nvPr/>
        </p:nvSpPr>
        <p:spPr>
          <a:xfrm>
            <a:off x="0" y="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메시지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A64EB-E106-4613-A5E3-4FCB7D597794}"/>
              </a:ext>
            </a:extLst>
          </p:cNvPr>
          <p:cNvSpPr txBox="1"/>
          <p:nvPr/>
        </p:nvSpPr>
        <p:spPr>
          <a:xfrm>
            <a:off x="369115" y="595618"/>
            <a:ext cx="33666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현재 위치를 검색하라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상호리스트를 출력하라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상호리스트를 정렬하라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현재 주문 상태를 출력하라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유저정보를 출력하라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상호를 찾아라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상호를 평가하라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로그인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46844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722A93C-90BA-43AD-B9D7-4ECADB79B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0" y="225381"/>
            <a:ext cx="3758268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org.junit.Assert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CurrentInfoTest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CurrentInfo currentInfo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currentInfo.login()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로그아웃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CurrentInfo currentInfo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currentInfo.logout()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현재_주문상태를_출력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CurrentInfo currentInfo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currentInfo.getOrder()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F90A53-E634-4A22-9B4C-88553AD65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328" y="225381"/>
            <a:ext cx="4269997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org.junit.Assert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LocationManagerTest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현재_위치_정보_출력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LocationManager locationManager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locationManager.getGio()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1F34C-0219-487F-BB8D-F846E9371695}"/>
              </a:ext>
            </a:extLst>
          </p:cNvPr>
          <p:cNvSpPr txBox="1"/>
          <p:nvPr/>
        </p:nvSpPr>
        <p:spPr>
          <a:xfrm>
            <a:off x="0" y="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책임 설정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28F56E-3FD2-4380-8FDF-5F4433CC85BF}"/>
              </a:ext>
            </a:extLst>
          </p:cNvPr>
          <p:cNvSpPr/>
          <p:nvPr/>
        </p:nvSpPr>
        <p:spPr>
          <a:xfrm>
            <a:off x="456271" y="18553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49E80E-8EA1-4447-A27E-C31F0184FE17}"/>
              </a:ext>
            </a:extLst>
          </p:cNvPr>
          <p:cNvSpPr/>
          <p:nvPr/>
        </p:nvSpPr>
        <p:spPr>
          <a:xfrm>
            <a:off x="456271" y="304049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2DB5B4-5E3D-402B-BFD0-85FC2C5EF2A2}"/>
              </a:ext>
            </a:extLst>
          </p:cNvPr>
          <p:cNvSpPr/>
          <p:nvPr/>
        </p:nvSpPr>
        <p:spPr>
          <a:xfrm>
            <a:off x="456271" y="6701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상호</a:t>
            </a:r>
            <a:endParaRPr lang="en-US" altLang="ko-KR" dirty="0"/>
          </a:p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9F34B3-6657-41E2-944A-B44D2DF92E65}"/>
              </a:ext>
            </a:extLst>
          </p:cNvPr>
          <p:cNvSpPr/>
          <p:nvPr/>
        </p:nvSpPr>
        <p:spPr>
          <a:xfrm>
            <a:off x="456271" y="44710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세션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A0A8E9-C7D4-46E2-A22C-23AA2B62208D}"/>
              </a:ext>
            </a:extLst>
          </p:cNvPr>
          <p:cNvSpPr/>
          <p:nvPr/>
        </p:nvSpPr>
        <p:spPr>
          <a:xfrm>
            <a:off x="1449436" y="1854560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상호를 평가하라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64BC07-4367-47D4-AE86-E274E130448E}"/>
              </a:ext>
            </a:extLst>
          </p:cNvPr>
          <p:cNvSpPr/>
          <p:nvPr/>
        </p:nvSpPr>
        <p:spPr>
          <a:xfrm>
            <a:off x="1449436" y="67014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상호를 찾아라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8E74AE-5E9B-4664-B0C7-61829F8CC501}"/>
              </a:ext>
            </a:extLst>
          </p:cNvPr>
          <p:cNvSpPr/>
          <p:nvPr/>
        </p:nvSpPr>
        <p:spPr>
          <a:xfrm>
            <a:off x="1449436" y="3038976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유저정보를 출력하라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31490E-118F-4E48-8E7C-95C4BDA9CCF3}"/>
              </a:ext>
            </a:extLst>
          </p:cNvPr>
          <p:cNvSpPr/>
          <p:nvPr/>
        </p:nvSpPr>
        <p:spPr>
          <a:xfrm>
            <a:off x="1449436" y="4215221"/>
            <a:ext cx="302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현재 주문 상태를 출력하라</a:t>
            </a:r>
            <a:r>
              <a:rPr lang="en-US" altLang="ko-KR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2AB4D7-D687-47C3-BCC4-982213BCC7AE}"/>
              </a:ext>
            </a:extLst>
          </p:cNvPr>
          <p:cNvSpPr/>
          <p:nvPr/>
        </p:nvSpPr>
        <p:spPr>
          <a:xfrm>
            <a:off x="1449436" y="4584553"/>
            <a:ext cx="2626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상호리스트를 출력하라</a:t>
            </a:r>
            <a:r>
              <a:rPr lang="en-US" altLang="ko-KR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256D48-5EE5-4208-88C4-4D5936767567}"/>
              </a:ext>
            </a:extLst>
          </p:cNvPr>
          <p:cNvSpPr/>
          <p:nvPr/>
        </p:nvSpPr>
        <p:spPr>
          <a:xfrm>
            <a:off x="1449436" y="5818524"/>
            <a:ext cx="2476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현재 위치를 검색하라</a:t>
            </a:r>
            <a:r>
              <a:rPr lang="en-US" altLang="ko-KR" dirty="0"/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B0A198-5925-4C6D-9CBA-E657B0D07A0E}"/>
              </a:ext>
            </a:extLst>
          </p:cNvPr>
          <p:cNvSpPr/>
          <p:nvPr/>
        </p:nvSpPr>
        <p:spPr>
          <a:xfrm>
            <a:off x="456271" y="58185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</a:t>
            </a:r>
            <a:br>
              <a:rPr lang="en-US" altLang="ko-KR" dirty="0"/>
            </a:br>
            <a:r>
              <a:rPr lang="ko-KR" altLang="en-US" dirty="0"/>
              <a:t>관리자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F9B095-D98A-4EF4-ACC3-447E9E171534}"/>
              </a:ext>
            </a:extLst>
          </p:cNvPr>
          <p:cNvSpPr/>
          <p:nvPr/>
        </p:nvSpPr>
        <p:spPr>
          <a:xfrm>
            <a:off x="1449436" y="49282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36712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1F34C-0219-487F-BB8D-F846E9371695}"/>
              </a:ext>
            </a:extLst>
          </p:cNvPr>
          <p:cNvSpPr txBox="1"/>
          <p:nvPr/>
        </p:nvSpPr>
        <p:spPr>
          <a:xfrm>
            <a:off x="0" y="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협력 관계 설정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28F56E-3FD2-4380-8FDF-5F4433CC85BF}"/>
              </a:ext>
            </a:extLst>
          </p:cNvPr>
          <p:cNvSpPr/>
          <p:nvPr/>
        </p:nvSpPr>
        <p:spPr>
          <a:xfrm>
            <a:off x="3442752" y="4641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49E80E-8EA1-4447-A27E-C31F0184FE17}"/>
              </a:ext>
            </a:extLst>
          </p:cNvPr>
          <p:cNvSpPr/>
          <p:nvPr/>
        </p:nvSpPr>
        <p:spPr>
          <a:xfrm>
            <a:off x="3403369" y="308407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유저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2DB5B4-5E3D-402B-BFD0-85FC2C5EF2A2}"/>
              </a:ext>
            </a:extLst>
          </p:cNvPr>
          <p:cNvSpPr/>
          <p:nvPr/>
        </p:nvSpPr>
        <p:spPr>
          <a:xfrm>
            <a:off x="6425967" y="4633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상호</a:t>
            </a:r>
            <a:endParaRPr lang="en-US" altLang="ko-KR" sz="1400" dirty="0"/>
          </a:p>
          <a:p>
            <a:pPr algn="ctr"/>
            <a:r>
              <a:rPr lang="ko-KR" altLang="en-US" sz="1400" dirty="0"/>
              <a:t>관리자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9F34B3-6657-41E2-944A-B44D2DF92E65}"/>
              </a:ext>
            </a:extLst>
          </p:cNvPr>
          <p:cNvSpPr/>
          <p:nvPr/>
        </p:nvSpPr>
        <p:spPr>
          <a:xfrm>
            <a:off x="6425967" y="308407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세션</a:t>
            </a: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A0A8E9-C7D4-46E2-A22C-23AA2B62208D}"/>
              </a:ext>
            </a:extLst>
          </p:cNvPr>
          <p:cNvSpPr/>
          <p:nvPr/>
        </p:nvSpPr>
        <p:spPr>
          <a:xfrm>
            <a:off x="4410014" y="566281"/>
            <a:ext cx="20024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상호를 평가하라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별점</a:t>
            </a:r>
            <a:r>
              <a:rPr lang="en-US" altLang="ko-KR" sz="1100" dirty="0"/>
              <a:t>, </a:t>
            </a:r>
            <a:r>
              <a:rPr lang="ko-KR" altLang="en-US" sz="1100" dirty="0"/>
              <a:t>댓글</a:t>
            </a:r>
            <a:r>
              <a:rPr lang="en-US" altLang="ko-KR" sz="1100" dirty="0"/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64BC07-4367-47D4-AE86-E274E130448E}"/>
              </a:ext>
            </a:extLst>
          </p:cNvPr>
          <p:cNvSpPr/>
          <p:nvPr/>
        </p:nvSpPr>
        <p:spPr>
          <a:xfrm rot="5400000">
            <a:off x="6472822" y="1799468"/>
            <a:ext cx="10807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상호를 찾아라</a:t>
            </a:r>
            <a:endParaRPr lang="en-US" altLang="ko-KR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8E74AE-5E9B-4664-B0C7-61829F8CC501}"/>
              </a:ext>
            </a:extLst>
          </p:cNvPr>
          <p:cNvSpPr/>
          <p:nvPr/>
        </p:nvSpPr>
        <p:spPr>
          <a:xfrm>
            <a:off x="4396534" y="3082561"/>
            <a:ext cx="15039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유저정보를 출력하라</a:t>
            </a:r>
            <a:endParaRPr lang="en-US" altLang="ko-KR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31490E-118F-4E48-8E7C-95C4BDA9CCF3}"/>
              </a:ext>
            </a:extLst>
          </p:cNvPr>
          <p:cNvSpPr/>
          <p:nvPr/>
        </p:nvSpPr>
        <p:spPr>
          <a:xfrm>
            <a:off x="7419132" y="3082560"/>
            <a:ext cx="19159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현재 주문 상태를 출력하라</a:t>
            </a:r>
            <a:r>
              <a:rPr lang="en-US" altLang="ko-KR" sz="11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2AB4D7-D687-47C3-BCC4-982213BCC7AE}"/>
              </a:ext>
            </a:extLst>
          </p:cNvPr>
          <p:cNvSpPr/>
          <p:nvPr/>
        </p:nvSpPr>
        <p:spPr>
          <a:xfrm rot="5400000">
            <a:off x="5848293" y="2110227"/>
            <a:ext cx="16754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상호리스트를 출력하라</a:t>
            </a:r>
            <a:r>
              <a:rPr lang="en-US" altLang="ko-KR" sz="1100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256D48-5EE5-4208-88C4-4D5936767567}"/>
              </a:ext>
            </a:extLst>
          </p:cNvPr>
          <p:cNvSpPr/>
          <p:nvPr/>
        </p:nvSpPr>
        <p:spPr>
          <a:xfrm rot="16200000">
            <a:off x="5959541" y="4589535"/>
            <a:ext cx="15840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현재 위치를 검색하라</a:t>
            </a:r>
            <a:r>
              <a:rPr lang="en-US" altLang="ko-KR" sz="1100" dirty="0"/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16BED05-FF8B-4E6E-B6BF-EA9AFC455EFD}"/>
              </a:ext>
            </a:extLst>
          </p:cNvPr>
          <p:cNvCxnSpPr>
            <a:cxnSpLocks/>
          </p:cNvCxnSpPr>
          <p:nvPr/>
        </p:nvCxnSpPr>
        <p:spPr>
          <a:xfrm flipH="1">
            <a:off x="4396534" y="832701"/>
            <a:ext cx="2029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EC6046D-5ECF-4218-82BB-9832A214593A}"/>
              </a:ext>
            </a:extLst>
          </p:cNvPr>
          <p:cNvCxnSpPr>
            <a:cxnSpLocks/>
          </p:cNvCxnSpPr>
          <p:nvPr/>
        </p:nvCxnSpPr>
        <p:spPr>
          <a:xfrm flipH="1">
            <a:off x="4396534" y="3479786"/>
            <a:ext cx="2029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44B5C5-56C3-403A-8AE6-C24ED56C1367}"/>
              </a:ext>
            </a:extLst>
          </p:cNvPr>
          <p:cNvSpPr/>
          <p:nvPr/>
        </p:nvSpPr>
        <p:spPr>
          <a:xfrm>
            <a:off x="7419132" y="3461857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로그인</a:t>
            </a:r>
            <a:endParaRPr lang="en-US" altLang="ko-KR" sz="11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FD2160A-10F7-465E-A30B-4E8C9CD5D652}"/>
              </a:ext>
            </a:extLst>
          </p:cNvPr>
          <p:cNvCxnSpPr>
            <a:cxnSpLocks/>
          </p:cNvCxnSpPr>
          <p:nvPr/>
        </p:nvCxnSpPr>
        <p:spPr>
          <a:xfrm flipH="1">
            <a:off x="7362369" y="3357571"/>
            <a:ext cx="2029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7928DE-0509-441B-B7AA-BEEF353BF8C0}"/>
              </a:ext>
            </a:extLst>
          </p:cNvPr>
          <p:cNvCxnSpPr>
            <a:cxnSpLocks/>
          </p:cNvCxnSpPr>
          <p:nvPr/>
        </p:nvCxnSpPr>
        <p:spPr>
          <a:xfrm flipV="1">
            <a:off x="6578368" y="1377770"/>
            <a:ext cx="0" cy="1700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4683AA-5095-46C8-8D19-DD3FD165865E}"/>
              </a:ext>
            </a:extLst>
          </p:cNvPr>
          <p:cNvSpPr/>
          <p:nvPr/>
        </p:nvSpPr>
        <p:spPr>
          <a:xfrm>
            <a:off x="6425967" y="55725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</a:t>
            </a:r>
            <a:br>
              <a:rPr lang="en-US" altLang="ko-KR" dirty="0"/>
            </a:br>
            <a:r>
              <a:rPr lang="ko-KR" altLang="en-US" dirty="0"/>
              <a:t>관리자</a:t>
            </a:r>
            <a:endParaRPr lang="en-US" altLang="ko-KR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2B120DA-6D48-4414-A1F3-AEEBFAB41C3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883167" y="3998479"/>
            <a:ext cx="0" cy="1574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90FA835-792B-407A-AB2A-29B7E90F3A07}"/>
              </a:ext>
            </a:extLst>
          </p:cNvPr>
          <p:cNvCxnSpPr>
            <a:cxnSpLocks/>
          </p:cNvCxnSpPr>
          <p:nvPr/>
        </p:nvCxnSpPr>
        <p:spPr>
          <a:xfrm flipH="1">
            <a:off x="7362369" y="3736869"/>
            <a:ext cx="2029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9D76D2-45CC-49F1-A4F2-3FD9DDFA86DE}"/>
              </a:ext>
            </a:extLst>
          </p:cNvPr>
          <p:cNvSpPr/>
          <p:nvPr/>
        </p:nvSpPr>
        <p:spPr>
          <a:xfrm>
            <a:off x="7419132" y="3813221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로그아웃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59B59F-83CB-4F5E-B46C-89100CCD072A}"/>
              </a:ext>
            </a:extLst>
          </p:cNvPr>
          <p:cNvCxnSpPr>
            <a:cxnSpLocks/>
          </p:cNvCxnSpPr>
          <p:nvPr/>
        </p:nvCxnSpPr>
        <p:spPr>
          <a:xfrm flipH="1">
            <a:off x="7362369" y="4088233"/>
            <a:ext cx="2029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AD0CD49-35DC-4070-8CB1-AB763AAA67DC}"/>
              </a:ext>
            </a:extLst>
          </p:cNvPr>
          <p:cNvCxnSpPr>
            <a:cxnSpLocks/>
          </p:cNvCxnSpPr>
          <p:nvPr/>
        </p:nvCxnSpPr>
        <p:spPr>
          <a:xfrm flipV="1">
            <a:off x="6885187" y="1377769"/>
            <a:ext cx="0" cy="1700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5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1F34C-0219-487F-BB8D-F846E9371695}"/>
              </a:ext>
            </a:extLst>
          </p:cNvPr>
          <p:cNvSpPr txBox="1"/>
          <p:nvPr/>
        </p:nvSpPr>
        <p:spPr>
          <a:xfrm>
            <a:off x="0" y="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설계도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D51E47-0BED-4721-BDC9-A0A62266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76" y="1635272"/>
            <a:ext cx="1019317" cy="10669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CEC516-9B44-463C-8C47-51429188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6" y="2849878"/>
            <a:ext cx="1848108" cy="7716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EBF89F-02D2-4E5A-9326-9484179A2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76" y="3769168"/>
            <a:ext cx="1038370" cy="6954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F68C87-5598-4C9A-A29D-BAD6DA5EA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76" y="754088"/>
            <a:ext cx="1286054" cy="73352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9B966B-0610-4030-99E0-52A519F4A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76" y="4612247"/>
            <a:ext cx="1552792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4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DC96BC-417C-4729-9BED-C74567D6B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26"/>
          <a:stretch/>
        </p:blipFill>
        <p:spPr>
          <a:xfrm>
            <a:off x="100669" y="106790"/>
            <a:ext cx="3473042" cy="55538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5C11D6B-30FF-4396-A6CA-DB11155F0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7595" y="536261"/>
            <a:ext cx="4924338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logout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getOrder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AE511E2-BDAF-4311-A278-93F209E9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971" y="4284325"/>
            <a:ext cx="290259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getGio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62853C0-A207-4775-8D98-3060062F0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1013" y="4284325"/>
            <a:ext cx="256703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evaluate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(String comment){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86F843F-DDE1-403A-ADEB-225D0095C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641" y="4607491"/>
            <a:ext cx="3749879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findAt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findAll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Elignment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elignment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996AE2D-1755-43AD-BB93-FB96408DE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460" y="5834314"/>
            <a:ext cx="2407641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E4F2AEC9-244F-4488-8088-F359E08AA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407" y="2392559"/>
            <a:ext cx="205530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Elignment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B1E1D2CB-CE54-4B99-8915-5D9CB90CC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921" y="823958"/>
            <a:ext cx="205530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UserLevel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VIP1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VIP2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VIP3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96315AE-851B-4B0A-B03C-E702B782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87" y="-514664"/>
            <a:ext cx="381699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CurrentInfoTest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로그아웃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현재_주문상태를_출력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5F3AC6-2FD9-48C3-880C-B782A7D62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612" y="870330"/>
            <a:ext cx="470622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현재_위치_정보_출력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D7C6078-15B6-4F55-A5DC-6D4499180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90" y="2683842"/>
            <a:ext cx="5402510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StoreManagerTest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상호_검색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상호_리스트_출력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1ED4F3-4C29-408C-A84A-9A646B6C7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301" y="2683842"/>
            <a:ext cx="4697835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상호_코멘트_추가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상호_별점_추가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2E44D2-6546-4AF5-ACB2-0C6BB6F01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90" y="5189851"/>
            <a:ext cx="336398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UserTest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유저_정보_출력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4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C8028A2-4C78-4B54-8926-C838A5E6D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4" y="411915"/>
            <a:ext cx="6484690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org.junit.Assert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상호_코멘트_추가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"이 집 너무 맛있어요"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store.getComments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"이 집 너무 맛있어요222"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store.getComments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상호_별점_추가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store.evaluate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store.getStarAverage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store.evaluate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store.getStarAverage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3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2AD69A2-8556-45F2-B607-AF6239B05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56312"/>
            <a:ext cx="4890782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org.junit.Assert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유저_정보_출력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"kikiki0611"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UserLevel.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user.getId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"kikiki0611"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user.getLevel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UserLevel.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user.getPoint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FFD427-0819-4277-922D-F75CF2B4F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13" y="2112741"/>
            <a:ext cx="5612235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org.junit.Assert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StoreManagerTest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상호_검색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StoreManager storeManager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 store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"0001"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"배달의 민족"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storeManager.addStore(store)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(storeManager.findAt(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"0001"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).getId()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"0001"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(storeManager.findAt(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"배달의 민족"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).getId()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"0001"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상호_리스트_출력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StoreManager storeManager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 store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"0001"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"배달의 민족"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storeManager.addStore(store)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 store2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"0002"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"배달의 민족2"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storeManager.addStore(store2)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Store[] stores = storeManager.findAll(Elignment.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(stores[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].getStarAverage() &gt; stores[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].getStarAverage())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0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1F51636-D6BF-4C8B-BDC0-DDEF4F62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3290"/>
            <a:ext cx="5872294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org.junit.Assert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org.junit.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LocationManagerTest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현재_위치_정보_출력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LocationManager locationManager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locationManager.getGio()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203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msoft33316</dc:creator>
  <cp:lastModifiedBy>msoft33316</cp:lastModifiedBy>
  <cp:revision>16</cp:revision>
  <dcterms:created xsi:type="dcterms:W3CDTF">2019-02-18T17:06:48Z</dcterms:created>
  <dcterms:modified xsi:type="dcterms:W3CDTF">2019-02-20T16:12:00Z</dcterms:modified>
</cp:coreProperties>
</file>