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1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3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1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2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9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9349-8578-431C-A9E3-3FDA23563C6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CC70-0A64-4BAA-B41D-B12004E89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9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0771" y="2211185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50822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50873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50924" y="2211185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50975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51026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41069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 : 13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648306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69191" y="29836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69242" y="29836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68048" y="29593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68099" y="29593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666905" y="296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765711" y="29362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865762" y="29362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17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0771" y="2211185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50822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50873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50924" y="2211185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50975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51026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41069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 : 13</a:t>
            </a:r>
            <a:endParaRPr lang="ko-KR" altLang="en-US" dirty="0"/>
          </a:p>
        </p:txBody>
      </p:sp>
      <p:sp>
        <p:nvSpPr>
          <p:cNvPr id="2" name="아래쪽 화살표 1"/>
          <p:cNvSpPr/>
          <p:nvPr/>
        </p:nvSpPr>
        <p:spPr>
          <a:xfrm>
            <a:off x="6570589" y="1197033"/>
            <a:ext cx="308814" cy="6234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48306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6251" y="7000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 / 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56711" y="3618405"/>
            <a:ext cx="65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Left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58841" y="3987737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Right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79277" y="36184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79277" y="401209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758841" y="4381422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 = (0 + 6) / 2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69191" y="29836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69242" y="29836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468048" y="29593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568099" y="29593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666905" y="296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765711" y="29362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865762" y="29362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81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0771" y="2211185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50822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50873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50924" y="2211185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50975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51026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41069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 : 13</a:t>
            </a:r>
            <a:endParaRPr lang="ko-KR" altLang="en-US" dirty="0"/>
          </a:p>
        </p:txBody>
      </p:sp>
      <p:sp>
        <p:nvSpPr>
          <p:cNvPr id="2" name="아래쪽 화살표 1"/>
          <p:cNvSpPr/>
          <p:nvPr/>
        </p:nvSpPr>
        <p:spPr>
          <a:xfrm>
            <a:off x="8715364" y="1197033"/>
            <a:ext cx="308814" cy="6234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48306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51026" y="7000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/ 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56711" y="3618405"/>
            <a:ext cx="65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Left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58841" y="3987737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Right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79277" y="36184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79277" y="401209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58841" y="4381422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 = (4 + 6) / 2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69191" y="29836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369242" y="29836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68048" y="29593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568099" y="29593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666905" y="296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765711" y="29362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865762" y="29362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04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0771" y="2211185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50822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50873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50924" y="2211185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50975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51026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41069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 : 13</a:t>
            </a:r>
            <a:endParaRPr lang="ko-KR" altLang="en-US" dirty="0"/>
          </a:p>
        </p:txBody>
      </p:sp>
      <p:sp>
        <p:nvSpPr>
          <p:cNvPr id="2" name="아래쪽 화살표 1"/>
          <p:cNvSpPr/>
          <p:nvPr/>
        </p:nvSpPr>
        <p:spPr>
          <a:xfrm>
            <a:off x="7615313" y="1197033"/>
            <a:ext cx="308814" cy="6234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48306" y="2211184"/>
            <a:ext cx="74814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0975" y="7000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 / 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56711" y="3618405"/>
            <a:ext cx="65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Left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58841" y="3987737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Right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79277" y="36184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79277" y="401209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58841" y="4381422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 = (4 + 4) / 2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69191" y="29836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369242" y="29836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68048" y="29593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568099" y="29593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666905" y="296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765711" y="29362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865762" y="29362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08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116</Words>
  <Application>Microsoft Office PowerPoint</Application>
  <PresentationFormat>와이드스크린</PresentationFormat>
  <Paragraphs>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2019-02-22T10:53:28Z</dcterms:created>
  <dcterms:modified xsi:type="dcterms:W3CDTF">2019-02-22T12:32:18Z</dcterms:modified>
</cp:coreProperties>
</file>