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8642B-2D86-4D37-ACD5-38A4C0DA3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BBBD-D566-430F-9E32-726999C0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89E24-A62F-46BE-ADB4-FF14387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F5B25-84CA-4998-9209-7B752C84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DBBBA-1217-4C5B-B7AE-542EE44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739DF-D1E5-40D8-882F-638562F7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D4EA1-805F-4A79-9562-7A60F853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9E9CA-6773-4D6E-A3F9-6154DDA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31EEE-BF21-4B78-8C09-9775BB8A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7CE95-9AC4-4335-8406-A1153233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288F8-1E08-41B2-B316-3EF8DDDA9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4F28F3-4356-41FA-B5DB-3A62182C8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76F85-E2C1-41EE-A465-11ACCE1E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ED3DE-C80C-4C03-8D84-E2C0C5CF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50DCC-31E8-41AF-823C-646F0583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4C74-7D32-4E1D-B315-B7F0B50E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DFFA9-B6F4-42FB-B0B9-92452E2C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B67BB-2F7C-4013-9F78-47A46EBB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7D7E-877C-4177-8ABC-94C69DB5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EDBAC-8A1A-446C-9F66-30066A9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9FB6-F6AB-41C4-AE0B-50FF1E07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E7CB9-FE2D-4614-841A-337162BC1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DF742-6C94-41ED-978B-6E112C63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F9909-617A-4EFD-915F-6C528E6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1760E-5538-4DBF-86C9-10BA7B41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6D547-F0EF-4FD6-90F1-D1EEE718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DFF2D-D181-487A-9E61-9B6A9EA75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95D0F-B9FD-446D-836C-F0250DF8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88C3B-1E5D-42F4-B290-89AC03E2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88132-16D4-463B-8477-37887C8E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E5D61-2DF3-4338-AE06-F35E76EF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14661-56AE-433B-878B-90193B27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B6037-D7CC-4827-A19D-90237EAE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DBB03-4434-4C64-8008-36F757EA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E1F58-368A-435C-BFD9-882558BA8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4959C-44C4-4818-B025-21EF9FCA7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27DC26-969E-42FC-85AF-3F749B36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EFC6C9-1205-451D-BE78-CC328B40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9C39BE-4949-4659-8EA1-1E3EEC5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3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97182-3ED5-471A-84B7-3FA42D88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504984-F805-4826-B024-C260D38F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43CAA5-D022-46C1-BAF4-C1975210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D7156-0C50-4828-A85C-47EFCF83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5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1DDE1D-4F61-415F-AB30-329B5229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F9791-11BD-40B9-9052-E57B93E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107BB-DDB6-4045-BBD4-5E3C52B5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8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81E14-6DE5-43A9-A105-1595695F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B8036-6F07-499C-BAC3-E81A196A8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18B49-4AFD-4CEA-A23E-00932FA4F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0300C-F2BE-4D2F-920D-C28BDBC6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F55D5-0908-4C18-9C65-61EF9287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546EB-43E9-4E0C-AF6A-8946ACAE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9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92C08-A5CB-4DE3-BDD0-48D92FB2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F32694-DB3D-4F59-B3B0-DEDA390DA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117CB4-0E85-472F-BB1B-16DCA028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4A9E2-8BFF-46B5-BBC0-E98691B3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86112-3C29-47CB-977F-9EF4E28B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9406C-EF88-4452-9677-25E0CB64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23DBF9-4769-46B2-B040-A7260D21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DF74E-CF7D-45B4-9134-AD24D932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C43E7-F55D-435E-B124-387928EF0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C93A0-28E2-4362-83E6-D03DEC1FBDB0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7C40F-A1D9-4447-9F3C-57C0DDC22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7E84A-3CA5-4E44-BC22-24FE3C97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673F-E68B-4112-AB70-A54B433EE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3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s.cloudinary.com/eightcruz/image/upload/v1505263509/dia8ub51ofhi6yrkmgwd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res.cloudinary.com/eightcruz/image/upload/v1505263592/lxdlq1kl9fxkirlxp41k.p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2152C-1D49-4E96-9A8A-C3F86F8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2487-2D1E-4411-AA59-F33E1E29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3976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Lecture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프로그램 실행환경</a:t>
            </a:r>
          </a:p>
          <a:p>
            <a:r>
              <a:rPr lang="en-US" altLang="ko-KR" dirty="0"/>
              <a:t>JVM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Abstract vs Interface</a:t>
            </a:r>
          </a:p>
          <a:p>
            <a:r>
              <a:rPr lang="ko-KR" altLang="en-US" dirty="0"/>
              <a:t>객체지향 설계 원칙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Code</a:t>
            </a:r>
          </a:p>
          <a:p>
            <a:r>
              <a:rPr lang="ko-KR" altLang="en-US" dirty="0"/>
              <a:t>계산기</a:t>
            </a:r>
            <a:endParaRPr lang="en-US" altLang="ko-KR" dirty="0"/>
          </a:p>
          <a:p>
            <a:r>
              <a:rPr lang="ko-KR" altLang="en-US" dirty="0"/>
              <a:t>동물</a:t>
            </a:r>
            <a:endParaRPr lang="en-US" altLang="ko-KR" dirty="0"/>
          </a:p>
          <a:p>
            <a:r>
              <a:rPr lang="ko-KR" altLang="en-US" dirty="0"/>
              <a:t>카페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Append</a:t>
            </a:r>
          </a:p>
          <a:p>
            <a:r>
              <a:rPr lang="en-US" altLang="ko-KR" dirty="0"/>
              <a:t>String Class</a:t>
            </a:r>
          </a:p>
          <a:p>
            <a:r>
              <a:rPr lang="ko-KR" altLang="en-US" dirty="0"/>
              <a:t>값 타입 </a:t>
            </a:r>
            <a:r>
              <a:rPr lang="en-US" altLang="ko-KR" dirty="0"/>
              <a:t>vs </a:t>
            </a:r>
            <a:r>
              <a:rPr lang="ko-KR" altLang="en-US" dirty="0"/>
              <a:t>참조타입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vs Integer</a:t>
            </a:r>
          </a:p>
        </p:txBody>
      </p:sp>
    </p:spTree>
    <p:extLst>
      <p:ext uri="{BB962C8B-B14F-4D97-AF65-F5344CB8AC3E}">
        <p14:creationId xmlns:p14="http://schemas.microsoft.com/office/powerpoint/2010/main" val="24025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5F8C0-2BCA-4402-A926-4F16F9BC0C8B}"/>
              </a:ext>
            </a:extLst>
          </p:cNvPr>
          <p:cNvSpPr txBox="1"/>
          <p:nvPr/>
        </p:nvSpPr>
        <p:spPr>
          <a:xfrm>
            <a:off x="184726" y="222202"/>
            <a:ext cx="277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실행환경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C6F86D-3383-4B9E-98C5-65A78389BD73}"/>
              </a:ext>
            </a:extLst>
          </p:cNvPr>
          <p:cNvSpPr/>
          <p:nvPr/>
        </p:nvSpPr>
        <p:spPr>
          <a:xfrm>
            <a:off x="2877425" y="1884897"/>
            <a:ext cx="6644081" cy="3607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ㅌ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6F9845-AAE2-4421-9C84-19D9F1AB9922}"/>
              </a:ext>
            </a:extLst>
          </p:cNvPr>
          <p:cNvSpPr/>
          <p:nvPr/>
        </p:nvSpPr>
        <p:spPr>
          <a:xfrm>
            <a:off x="3029826" y="2037298"/>
            <a:ext cx="6299306" cy="322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E6FBB9-7F46-4B9B-AA2B-0200D74CCEE4}"/>
              </a:ext>
            </a:extLst>
          </p:cNvPr>
          <p:cNvSpPr/>
          <p:nvPr/>
        </p:nvSpPr>
        <p:spPr>
          <a:xfrm>
            <a:off x="3182225" y="2189698"/>
            <a:ext cx="5882433" cy="2823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F0515F-CE34-44F0-9364-BD7EF2359AFE}"/>
              </a:ext>
            </a:extLst>
          </p:cNvPr>
          <p:cNvSpPr/>
          <p:nvPr/>
        </p:nvSpPr>
        <p:spPr>
          <a:xfrm>
            <a:off x="3334625" y="2342098"/>
            <a:ext cx="5399009" cy="2425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“”;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0169F-F36F-4112-9E26-33DEA553F60C}"/>
              </a:ext>
            </a:extLst>
          </p:cNvPr>
          <p:cNvSpPr txBox="1"/>
          <p:nvPr/>
        </p:nvSpPr>
        <p:spPr>
          <a:xfrm>
            <a:off x="3003601" y="5196823"/>
            <a:ext cx="88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5B513-024F-4648-9C8D-36C2190040E5}"/>
              </a:ext>
            </a:extLst>
          </p:cNvPr>
          <p:cNvSpPr txBox="1"/>
          <p:nvPr/>
        </p:nvSpPr>
        <p:spPr>
          <a:xfrm>
            <a:off x="3090287" y="4963440"/>
            <a:ext cx="88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6E4E4-1808-42B6-AA5D-7D5BCD20FC43}"/>
              </a:ext>
            </a:extLst>
          </p:cNvPr>
          <p:cNvSpPr txBox="1"/>
          <p:nvPr/>
        </p:nvSpPr>
        <p:spPr>
          <a:xfrm>
            <a:off x="3242687" y="4712090"/>
            <a:ext cx="88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JVM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66D3D-25DF-41C9-84C7-3391448E237B}"/>
              </a:ext>
            </a:extLst>
          </p:cNvPr>
          <p:cNvSpPr txBox="1"/>
          <p:nvPr/>
        </p:nvSpPr>
        <p:spPr>
          <a:xfrm>
            <a:off x="3334625" y="4398239"/>
            <a:ext cx="25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7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A314FD-E341-451A-BD01-CBD1FA7A3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619688"/>
            <a:ext cx="6638925" cy="375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6A5BB-75AA-4A08-8389-40A66541F8CF}"/>
              </a:ext>
            </a:extLst>
          </p:cNvPr>
          <p:cNvSpPr txBox="1"/>
          <p:nvPr/>
        </p:nvSpPr>
        <p:spPr>
          <a:xfrm>
            <a:off x="184726" y="22220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JVM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1850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E6292-BC1C-4EF2-8C7E-1B40FEBCB9DF}"/>
              </a:ext>
            </a:extLst>
          </p:cNvPr>
          <p:cNvSpPr txBox="1"/>
          <p:nvPr/>
        </p:nvSpPr>
        <p:spPr>
          <a:xfrm>
            <a:off x="184726" y="222202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en-US" altLang="ko-KR" dirty="0"/>
              <a:t>vs Interface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E816C8-9871-4A2D-99C2-0D8C71A1C2FB}"/>
              </a:ext>
            </a:extLst>
          </p:cNvPr>
          <p:cNvSpPr/>
          <p:nvPr/>
        </p:nvSpPr>
        <p:spPr>
          <a:xfrm>
            <a:off x="3624046" y="734474"/>
            <a:ext cx="1244414" cy="1063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B80713-F17B-4652-894D-3D26D731D233}"/>
              </a:ext>
            </a:extLst>
          </p:cNvPr>
          <p:cNvSpPr/>
          <p:nvPr/>
        </p:nvSpPr>
        <p:spPr>
          <a:xfrm>
            <a:off x="2892782" y="2347147"/>
            <a:ext cx="1244414" cy="1063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7C42E59-83FE-4DC0-A60E-868E29ED3DB7}"/>
              </a:ext>
            </a:extLst>
          </p:cNvPr>
          <p:cNvSpPr/>
          <p:nvPr/>
        </p:nvSpPr>
        <p:spPr>
          <a:xfrm>
            <a:off x="4365119" y="2347147"/>
            <a:ext cx="1244414" cy="1063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848894-0AE2-4383-BF70-B791E407C568}"/>
              </a:ext>
            </a:extLst>
          </p:cNvPr>
          <p:cNvSpPr/>
          <p:nvPr/>
        </p:nvSpPr>
        <p:spPr>
          <a:xfrm>
            <a:off x="2892782" y="3959820"/>
            <a:ext cx="1244414" cy="1063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32FE68-1A2B-4E06-A7FE-E3C2CB7666EB}"/>
              </a:ext>
            </a:extLst>
          </p:cNvPr>
          <p:cNvSpPr/>
          <p:nvPr/>
        </p:nvSpPr>
        <p:spPr>
          <a:xfrm>
            <a:off x="2875810" y="5572493"/>
            <a:ext cx="1244414" cy="1063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39B8968-F4CF-4727-B7DA-71944F81399E}"/>
              </a:ext>
            </a:extLst>
          </p:cNvPr>
          <p:cNvGrpSpPr/>
          <p:nvPr/>
        </p:nvGrpSpPr>
        <p:grpSpPr>
          <a:xfrm>
            <a:off x="3567424" y="1734614"/>
            <a:ext cx="280866" cy="530795"/>
            <a:chOff x="1568743" y="1701711"/>
            <a:chExt cx="280866" cy="530795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D0F0198C-A47B-4F07-A88D-FCD7C1EC149F}"/>
                </a:ext>
              </a:extLst>
            </p:cNvPr>
            <p:cNvSpPr/>
            <p:nvPr/>
          </p:nvSpPr>
          <p:spPr>
            <a:xfrm rot="1515475">
              <a:off x="1677969" y="1701711"/>
              <a:ext cx="171640" cy="25568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8FB8E23-570B-4D9E-A7DB-0C811B7C5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743" y="1938726"/>
              <a:ext cx="139924" cy="293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EDF272-CE49-4880-8A65-7C3F228F9977}"/>
              </a:ext>
            </a:extLst>
          </p:cNvPr>
          <p:cNvGrpSpPr/>
          <p:nvPr/>
        </p:nvGrpSpPr>
        <p:grpSpPr>
          <a:xfrm rot="18901001">
            <a:off x="4559952" y="1749296"/>
            <a:ext cx="280866" cy="530795"/>
            <a:chOff x="1568743" y="1701711"/>
            <a:chExt cx="280866" cy="530795"/>
          </a:xfrm>
        </p:grpSpPr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05AF4CE7-9F9D-4265-A917-A5A22E8AB33A}"/>
                </a:ext>
              </a:extLst>
            </p:cNvPr>
            <p:cNvSpPr/>
            <p:nvPr/>
          </p:nvSpPr>
          <p:spPr>
            <a:xfrm rot="1515475">
              <a:off x="1677969" y="1701711"/>
              <a:ext cx="171640" cy="25568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8523AB6-7D35-4CC3-A767-C7F36F03E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743" y="1938726"/>
              <a:ext cx="139924" cy="293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694D76-5E9C-4547-ADD1-CE990E8DE59D}"/>
              </a:ext>
            </a:extLst>
          </p:cNvPr>
          <p:cNvGrpSpPr/>
          <p:nvPr/>
        </p:nvGrpSpPr>
        <p:grpSpPr>
          <a:xfrm rot="19989475">
            <a:off x="3426342" y="3468670"/>
            <a:ext cx="187459" cy="432930"/>
            <a:chOff x="1568743" y="1701711"/>
            <a:chExt cx="280866" cy="530795"/>
          </a:xfrm>
        </p:grpSpPr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612381D-2D73-4121-A5CC-C816BCB6CA65}"/>
                </a:ext>
              </a:extLst>
            </p:cNvPr>
            <p:cNvSpPr/>
            <p:nvPr/>
          </p:nvSpPr>
          <p:spPr>
            <a:xfrm rot="1515475">
              <a:off x="1677969" y="1701711"/>
              <a:ext cx="171640" cy="25568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9F225D8-8006-42A0-A8C7-7D9AAC73AF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743" y="1938726"/>
              <a:ext cx="139924" cy="293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162A6C-F080-48BD-A56C-EB379F8D30B9}"/>
              </a:ext>
            </a:extLst>
          </p:cNvPr>
          <p:cNvGrpSpPr/>
          <p:nvPr/>
        </p:nvGrpSpPr>
        <p:grpSpPr>
          <a:xfrm rot="19989475">
            <a:off x="3362284" y="5042124"/>
            <a:ext cx="187459" cy="432930"/>
            <a:chOff x="1568743" y="1701711"/>
            <a:chExt cx="280866" cy="530795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70F0D53E-EE68-473A-9751-0CDACDC8B4F4}"/>
                </a:ext>
              </a:extLst>
            </p:cNvPr>
            <p:cNvSpPr/>
            <p:nvPr/>
          </p:nvSpPr>
          <p:spPr>
            <a:xfrm rot="1515475">
              <a:off x="1677969" y="1701711"/>
              <a:ext cx="171640" cy="25568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DA749AC-18A1-4352-88A8-3237FEBB4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8743" y="1938726"/>
              <a:ext cx="139924" cy="293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D19D2502-49CA-4F52-BE42-FDCB76ECD20E}"/>
              </a:ext>
            </a:extLst>
          </p:cNvPr>
          <p:cNvSpPr/>
          <p:nvPr/>
        </p:nvSpPr>
        <p:spPr>
          <a:xfrm>
            <a:off x="8054806" y="2265409"/>
            <a:ext cx="971750" cy="84707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5B52540-D14A-43AE-8FD5-EC89A7D3224A}"/>
              </a:ext>
            </a:extLst>
          </p:cNvPr>
          <p:cNvGrpSpPr/>
          <p:nvPr/>
        </p:nvGrpSpPr>
        <p:grpSpPr>
          <a:xfrm rot="1418383">
            <a:off x="7797111" y="3224986"/>
            <a:ext cx="136146" cy="706948"/>
            <a:chOff x="6725992" y="4022862"/>
            <a:chExt cx="136146" cy="706948"/>
          </a:xfrm>
        </p:grpSpPr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96083E7A-DA4D-43F6-A8DF-31D8335B1814}"/>
                </a:ext>
              </a:extLst>
            </p:cNvPr>
            <p:cNvSpPr/>
            <p:nvPr/>
          </p:nvSpPr>
          <p:spPr>
            <a:xfrm>
              <a:off x="6725992" y="4022862"/>
              <a:ext cx="136146" cy="3087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AA367EA-EE73-4348-B677-AD75E56BF417}"/>
                </a:ext>
              </a:extLst>
            </p:cNvPr>
            <p:cNvCxnSpPr>
              <a:cxnSpLocks/>
            </p:cNvCxnSpPr>
            <p:nvPr/>
          </p:nvCxnSpPr>
          <p:spPr>
            <a:xfrm>
              <a:off x="6794065" y="4340902"/>
              <a:ext cx="0" cy="388908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A3417C89-ECB6-41B2-9ACE-4D6CB0F788D7}"/>
              </a:ext>
            </a:extLst>
          </p:cNvPr>
          <p:cNvSpPr/>
          <p:nvPr/>
        </p:nvSpPr>
        <p:spPr>
          <a:xfrm>
            <a:off x="7097536" y="3945390"/>
            <a:ext cx="971746" cy="585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</a:t>
            </a:r>
            <a:endParaRPr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805D70A-B012-49B8-A63E-F1DCD7EFCC9A}"/>
              </a:ext>
            </a:extLst>
          </p:cNvPr>
          <p:cNvGrpSpPr/>
          <p:nvPr/>
        </p:nvGrpSpPr>
        <p:grpSpPr>
          <a:xfrm>
            <a:off x="8540681" y="3219390"/>
            <a:ext cx="136146" cy="706948"/>
            <a:chOff x="8460538" y="3986155"/>
            <a:chExt cx="136146" cy="706948"/>
          </a:xfrm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2DE03B53-64F5-4654-8A63-BCCBC16824BE}"/>
                </a:ext>
              </a:extLst>
            </p:cNvPr>
            <p:cNvSpPr/>
            <p:nvPr/>
          </p:nvSpPr>
          <p:spPr>
            <a:xfrm>
              <a:off x="8460538" y="3986155"/>
              <a:ext cx="136146" cy="3087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B617521-7678-4F66-8851-DD0CC4DDA239}"/>
                </a:ext>
              </a:extLst>
            </p:cNvPr>
            <p:cNvCxnSpPr>
              <a:cxnSpLocks/>
            </p:cNvCxnSpPr>
            <p:nvPr/>
          </p:nvCxnSpPr>
          <p:spPr>
            <a:xfrm>
              <a:off x="8528611" y="4304195"/>
              <a:ext cx="0" cy="388908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67776C31-B48B-4955-BCDF-237D5A7DC006}"/>
              </a:ext>
            </a:extLst>
          </p:cNvPr>
          <p:cNvSpPr/>
          <p:nvPr/>
        </p:nvSpPr>
        <p:spPr>
          <a:xfrm>
            <a:off x="8222588" y="3963882"/>
            <a:ext cx="971746" cy="585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097CF79-AC1D-4277-9477-571A142A4520}"/>
              </a:ext>
            </a:extLst>
          </p:cNvPr>
          <p:cNvGrpSpPr/>
          <p:nvPr/>
        </p:nvGrpSpPr>
        <p:grpSpPr>
          <a:xfrm rot="19403437">
            <a:off x="9446827" y="3198213"/>
            <a:ext cx="136146" cy="706948"/>
            <a:chOff x="8460538" y="3986155"/>
            <a:chExt cx="136146" cy="706948"/>
          </a:xfrm>
        </p:grpSpPr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AA7864A4-70CF-4EE6-B303-678706627638}"/>
                </a:ext>
              </a:extLst>
            </p:cNvPr>
            <p:cNvSpPr/>
            <p:nvPr/>
          </p:nvSpPr>
          <p:spPr>
            <a:xfrm>
              <a:off x="8460538" y="3986155"/>
              <a:ext cx="136146" cy="3087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2B8CB9F-A1B8-4FA4-8082-4E3D1F729933}"/>
                </a:ext>
              </a:extLst>
            </p:cNvPr>
            <p:cNvCxnSpPr>
              <a:cxnSpLocks/>
            </p:cNvCxnSpPr>
            <p:nvPr/>
          </p:nvCxnSpPr>
          <p:spPr>
            <a:xfrm>
              <a:off x="8528611" y="4304195"/>
              <a:ext cx="0" cy="388908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id="{849D62ED-6729-4B5B-A262-AEF712B8F8BD}"/>
              </a:ext>
            </a:extLst>
          </p:cNvPr>
          <p:cNvSpPr/>
          <p:nvPr/>
        </p:nvSpPr>
        <p:spPr>
          <a:xfrm>
            <a:off x="9294467" y="3956370"/>
            <a:ext cx="971746" cy="585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53350-038B-47B0-8853-C7614A7EA542}"/>
              </a:ext>
            </a:extLst>
          </p:cNvPr>
          <p:cNvSpPr/>
          <p:nvPr/>
        </p:nvSpPr>
        <p:spPr>
          <a:xfrm>
            <a:off x="1677798" y="1879134"/>
            <a:ext cx="2273417" cy="154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손님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7B96B0C-7402-488B-B997-349C42B86D6C}"/>
              </a:ext>
            </a:extLst>
          </p:cNvPr>
          <p:cNvSpPr/>
          <p:nvPr/>
        </p:nvSpPr>
        <p:spPr>
          <a:xfrm>
            <a:off x="4892180" y="1879134"/>
            <a:ext cx="2273417" cy="154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2A8F36-1AA9-4B84-A34A-5D7ED5618055}"/>
              </a:ext>
            </a:extLst>
          </p:cNvPr>
          <p:cNvSpPr/>
          <p:nvPr/>
        </p:nvSpPr>
        <p:spPr>
          <a:xfrm>
            <a:off x="8198840" y="1879134"/>
            <a:ext cx="2273417" cy="1549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바리스타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B5B5E0-ACA6-4275-88AA-6EEEDB20305E}"/>
              </a:ext>
            </a:extLst>
          </p:cNvPr>
          <p:cNvCxnSpPr/>
          <p:nvPr/>
        </p:nvCxnSpPr>
        <p:spPr>
          <a:xfrm>
            <a:off x="4144161" y="2265027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E68D482-0A56-40C6-BA61-FAFE3C8EFB7E}"/>
              </a:ext>
            </a:extLst>
          </p:cNvPr>
          <p:cNvCxnSpPr/>
          <p:nvPr/>
        </p:nvCxnSpPr>
        <p:spPr>
          <a:xfrm>
            <a:off x="7417265" y="2265027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A2574F-1592-484F-A5EE-C9EA18E44AA1}"/>
              </a:ext>
            </a:extLst>
          </p:cNvPr>
          <p:cNvCxnSpPr/>
          <p:nvPr/>
        </p:nvCxnSpPr>
        <p:spPr>
          <a:xfrm flipH="1">
            <a:off x="4144161" y="2927758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F9AF36-6FC2-4299-9082-F5EFD29B55C6}"/>
              </a:ext>
            </a:extLst>
          </p:cNvPr>
          <p:cNvCxnSpPr/>
          <p:nvPr/>
        </p:nvCxnSpPr>
        <p:spPr>
          <a:xfrm flipH="1">
            <a:off x="7417265" y="2927758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F91E73-BEF2-4B01-A930-A26D896802CA}"/>
              </a:ext>
            </a:extLst>
          </p:cNvPr>
          <p:cNvSpPr txBox="1"/>
          <p:nvPr/>
        </p:nvSpPr>
        <p:spPr>
          <a:xfrm>
            <a:off x="4144161" y="18956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45290-E611-4F26-ABE1-EB00E4EFCA56}"/>
              </a:ext>
            </a:extLst>
          </p:cNvPr>
          <p:cNvSpPr txBox="1"/>
          <p:nvPr/>
        </p:nvSpPr>
        <p:spPr>
          <a:xfrm>
            <a:off x="7359053" y="1879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725E0-5FCE-43E5-AEE8-D0039E4107DF}"/>
              </a:ext>
            </a:extLst>
          </p:cNvPr>
          <p:cNvSpPr txBox="1"/>
          <p:nvPr/>
        </p:nvSpPr>
        <p:spPr>
          <a:xfrm>
            <a:off x="7378117" y="2973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B5772-E31A-4610-9F64-A9A6E1FB2A4F}"/>
              </a:ext>
            </a:extLst>
          </p:cNvPr>
          <p:cNvSpPr txBox="1"/>
          <p:nvPr/>
        </p:nvSpPr>
        <p:spPr>
          <a:xfrm>
            <a:off x="4125607" y="2950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73F10-4557-40EA-BBB9-AE9AFF002234}"/>
              </a:ext>
            </a:extLst>
          </p:cNvPr>
          <p:cNvSpPr txBox="1"/>
          <p:nvPr/>
        </p:nvSpPr>
        <p:spPr>
          <a:xfrm>
            <a:off x="2273416" y="4114799"/>
            <a:ext cx="781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클래스의 구조를 생각하는게 아니라</a:t>
            </a:r>
            <a:r>
              <a:rPr lang="en-US" altLang="ko-KR" dirty="0"/>
              <a:t>, </a:t>
            </a:r>
            <a:r>
              <a:rPr lang="ko-KR" altLang="en-US" dirty="0"/>
              <a:t>객체의 역할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협력에 집중하라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C5C8E-82ED-4BA3-8805-06337F0448EA}"/>
              </a:ext>
            </a:extLst>
          </p:cNvPr>
          <p:cNvSpPr txBox="1"/>
          <p:nvPr/>
        </p:nvSpPr>
        <p:spPr>
          <a:xfrm>
            <a:off x="6183300" y="4991966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객체는 상태</a:t>
            </a:r>
            <a:r>
              <a:rPr lang="en-US" altLang="ko-KR" sz="1400" dirty="0"/>
              <a:t>, </a:t>
            </a:r>
            <a:r>
              <a:rPr lang="ko-KR" altLang="en-US" sz="1400" dirty="0"/>
              <a:t>행동</a:t>
            </a:r>
            <a:r>
              <a:rPr lang="en-US" altLang="ko-KR" sz="1400" dirty="0"/>
              <a:t>, </a:t>
            </a:r>
            <a:r>
              <a:rPr lang="ko-KR" altLang="en-US" sz="1400" dirty="0"/>
              <a:t>식별자를 지닌 실체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217D01-7F97-495B-883C-AABF388340A4}"/>
              </a:ext>
            </a:extLst>
          </p:cNvPr>
          <p:cNvCxnSpPr/>
          <p:nvPr/>
        </p:nvCxnSpPr>
        <p:spPr>
          <a:xfrm>
            <a:off x="6409189" y="4484131"/>
            <a:ext cx="0" cy="43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EFA6EC-8A1F-4CCD-B571-1BB4BC5DE926}"/>
              </a:ext>
            </a:extLst>
          </p:cNvPr>
          <p:cNvSpPr txBox="1"/>
          <p:nvPr/>
        </p:nvSpPr>
        <p:spPr>
          <a:xfrm>
            <a:off x="184726" y="22220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객체지향 설계 원칙</a:t>
            </a:r>
          </a:p>
        </p:txBody>
      </p:sp>
    </p:spTree>
    <p:extLst>
      <p:ext uri="{BB962C8B-B14F-4D97-AF65-F5344CB8AC3E}">
        <p14:creationId xmlns:p14="http://schemas.microsoft.com/office/powerpoint/2010/main" val="45127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이미지">
            <a:hlinkClick r:id="rId2"/>
            <a:extLst>
              <a:ext uri="{FF2B5EF4-FFF2-40B4-BE49-F238E27FC236}">
                <a16:creationId xmlns:a16="http://schemas.microsoft.com/office/drawing/2014/main" id="{A3807464-E934-4A52-9D0D-A36C75F9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9" y="2244537"/>
            <a:ext cx="59531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이미지">
            <a:hlinkClick r:id="rId4"/>
            <a:extLst>
              <a:ext uri="{FF2B5EF4-FFF2-40B4-BE49-F238E27FC236}">
                <a16:creationId xmlns:a16="http://schemas.microsoft.com/office/drawing/2014/main" id="{95B4806E-C346-4481-B6C2-50B742AB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2182624"/>
            <a:ext cx="58959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9C865-62AE-44B4-92E8-7EAA51A490C2}"/>
              </a:ext>
            </a:extLst>
          </p:cNvPr>
          <p:cNvSpPr txBox="1"/>
          <p:nvPr/>
        </p:nvSpPr>
        <p:spPr>
          <a:xfrm>
            <a:off x="184726" y="22220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 타입 </a:t>
            </a:r>
            <a:r>
              <a:rPr lang="en-US" altLang="ko-KR" dirty="0"/>
              <a:t>vs </a:t>
            </a:r>
            <a:r>
              <a:rPr lang="ko-KR" altLang="en-US" dirty="0"/>
              <a:t>참조타입</a:t>
            </a:r>
          </a:p>
        </p:txBody>
      </p:sp>
    </p:spTree>
    <p:extLst>
      <p:ext uri="{BB962C8B-B14F-4D97-AF65-F5344CB8AC3E}">
        <p14:creationId xmlns:p14="http://schemas.microsoft.com/office/powerpoint/2010/main" val="2383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19CC94-A4D6-4A14-BF9D-15780A7ED5BF}"/>
              </a:ext>
            </a:extLst>
          </p:cNvPr>
          <p:cNvSpPr txBox="1"/>
          <p:nvPr/>
        </p:nvSpPr>
        <p:spPr>
          <a:xfrm>
            <a:off x="184726" y="222202"/>
            <a:ext cx="15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vs Integer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7D0C36-7745-4DA6-9082-C1DF8E570C96}"/>
              </a:ext>
            </a:extLst>
          </p:cNvPr>
          <p:cNvSpPr/>
          <p:nvPr/>
        </p:nvSpPr>
        <p:spPr>
          <a:xfrm>
            <a:off x="866862" y="115055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b="1" i="0" dirty="0" err="1">
                <a:solidFill>
                  <a:srgbClr val="000000"/>
                </a:solidFill>
                <a:effectLst/>
                <a:latin typeface="Roboto"/>
              </a:rPr>
              <a:t>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(Primitive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자료형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(long, float, double,. ....)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자료형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산술 연산이 가능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null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로 초기화 불가능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으로 초기화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Roboto"/>
              </a:rPr>
              <a:t>Integer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(Wrapper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클래스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/>
              </a:rPr>
              <a:t>객체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클래스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Unboxing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을 하지 않으면 산술 연산이 불가능하지만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null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값은 처리할 수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null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값 처리가 용이해서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과 연동할 경우 처리가 용이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직접적인 산술연산은 불가능</a:t>
            </a:r>
          </a:p>
        </p:txBody>
      </p:sp>
    </p:spTree>
    <p:extLst>
      <p:ext uri="{BB962C8B-B14F-4D97-AF65-F5344CB8AC3E}">
        <p14:creationId xmlns:p14="http://schemas.microsoft.com/office/powerpoint/2010/main" val="421239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58049</TotalTime>
  <Words>93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-apple-system</vt:lpstr>
      <vt:lpstr>맑은 고딕</vt:lpstr>
      <vt:lpstr>Arial</vt:lpstr>
      <vt:lpstr>Roboto</vt:lpstr>
      <vt:lpstr>Office 테마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msoft33316</dc:creator>
  <cp:lastModifiedBy>Windows 사용자</cp:lastModifiedBy>
  <cp:revision>8</cp:revision>
  <dcterms:created xsi:type="dcterms:W3CDTF">2018-10-12T04:08:48Z</dcterms:created>
  <dcterms:modified xsi:type="dcterms:W3CDTF">2018-11-21T14:01:43Z</dcterms:modified>
</cp:coreProperties>
</file>