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6" r:id="rId4"/>
    <p:sldId id="261" r:id="rId5"/>
    <p:sldId id="307" r:id="rId6"/>
    <p:sldId id="263" r:id="rId7"/>
    <p:sldId id="270" r:id="rId8"/>
    <p:sldId id="264" r:id="rId9"/>
    <p:sldId id="265" r:id="rId10"/>
    <p:sldId id="268" r:id="rId11"/>
    <p:sldId id="308" r:id="rId12"/>
    <p:sldId id="309" r:id="rId13"/>
    <p:sldId id="269" r:id="rId14"/>
    <p:sldId id="272" r:id="rId15"/>
    <p:sldId id="273" r:id="rId16"/>
    <p:sldId id="274" r:id="rId17"/>
    <p:sldId id="310" r:id="rId18"/>
    <p:sldId id="311" r:id="rId19"/>
    <p:sldId id="277" r:id="rId20"/>
    <p:sldId id="278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12" r:id="rId29"/>
    <p:sldId id="313" r:id="rId30"/>
    <p:sldId id="295" r:id="rId31"/>
    <p:sldId id="30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4BAA3-FCB9-402C-BA71-862B8F07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017964-5745-4EC2-B66A-E6C44F7DE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324DA-CEFF-4F1E-9062-9E6A0F2D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F0059-CF94-44F5-9AE8-47939C9E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0DCA1-7AC8-4DB1-A98D-AF21FA29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47FB6-E797-4444-BF2B-C18D95AF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75876-8E23-45A7-84AF-2FD8548A1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772A4-2611-4497-B378-BF32482C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404FF-7838-49FE-A826-3677E358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B939F-6819-4185-97BB-250CDD54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4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E4D24C-1C6E-4AF3-81FC-B64A52FDF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73599A-FEFF-428F-90CB-48B81B619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7485-4B36-428B-B272-2AFA7086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48806-2A20-447F-A7F3-6979951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0E665-F9BB-470E-8F18-61549C1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8347B-91EE-4FF9-AE4E-0DCDE958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49D3F-3403-4359-B08C-1C1A3FEB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83371-32E5-4E20-BA90-5F54DEE4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DB182-5FD7-4686-88E3-66A3D6E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0F1EF-C267-4CDA-B75A-C79480D4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0E8B4-005A-415F-A63D-3A1BDC42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D1B4D-F1D8-4C28-B539-7FDFAAD34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DAECA-FBEA-44EB-9BD2-EA119D4F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EA8B4-914D-42AD-9EB7-7AC9278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02D7D-9AE9-4CCE-A6A2-72CA9B95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212E-BD85-4072-B9AF-8EC27562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9AB9-DE6F-49A3-B754-0C26567F0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22DC7-9742-4AF4-8144-78761AF58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D5473-490C-449A-8D2B-6B4ED54C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2D6D1-A8E1-4AD1-A42F-E4326B4F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CE71A-BC82-4271-B067-1926F40C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BD983-1F58-4733-9442-3CD8913E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CBCC0-CC41-49EB-AC34-66B1F221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55BC7-799E-4B11-BB6C-AADA349E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A999A6-9071-4AF5-BF5D-0207678EF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4E7388-6C82-4414-B077-11E25DE2F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E22521-8446-4FDF-9F2C-9F526625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A7E668-9CA5-4342-9599-764B27BA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4D679-6F66-40C5-A131-B805E19B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1A440-B004-45DB-AA04-9DFF8B6F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5EBCB-C048-4AFF-8A1D-BAE35DE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D5D78-4A54-4AE8-9897-8CAB999A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770455-5C58-4BE6-9505-4027A165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D2575-82B5-4B1C-BD2E-988BBE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E41AD-EE49-4ED4-8111-FD278C6F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43BB1-35E4-4485-BA90-02DDA7A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5990-BE32-44F5-9077-31E10740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B0C0E-F7AD-4FA5-9DD7-FADE16C3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5DE1F-E112-415C-ADDB-1379A93F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A48C4-700E-4FB5-9158-6974C54E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08B9D-7314-4D92-88AE-4675320B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90D97-6A64-43C3-8C93-A6466ACF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246C-FD96-4E6F-AAA0-CC1E1366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C8ADE2-344D-4A4E-99FB-365D0F8A6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16B53-CD4E-41FB-A724-94D2C2C25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0D41D-C6D0-4F88-BB3E-76BD9DF4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70ED3-282F-4364-9BA7-E448CB2C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57142-787B-45D0-B01C-877CFB01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A2318-2E45-44AC-9E4C-2637EB96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26FCD-2C22-43BE-9E83-E1FA901A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D5811-7397-4262-9AFE-293B56093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4F39-8824-42F5-8C2D-E3DC0D4D62CC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48EB9-AE1D-430A-BB7B-D7A7CB1AD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B5B49-C019-40EA-8C97-DF6A0CEA3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9620-BEBC-4717-8FC2-50817584E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20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3095538" y="234893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94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3784833" y="234893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1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4474128" y="234893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93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4474128" y="234893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8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2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70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309553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7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3784833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3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00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08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18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61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2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49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309553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75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3784833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538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447412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3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5163423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523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585271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94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6542013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1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6542013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3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64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97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42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447412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68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095538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8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218115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91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84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E40B1-4BF8-4728-9BF7-88B7EFAD9BE4}"/>
              </a:ext>
            </a:extLst>
          </p:cNvPr>
          <p:cNvSpPr/>
          <p:nvPr/>
        </p:nvSpPr>
        <p:spPr>
          <a:xfrm>
            <a:off x="309553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2B911-0C7C-4299-98CB-B0C17D7589BB}"/>
              </a:ext>
            </a:extLst>
          </p:cNvPr>
          <p:cNvSpPr/>
          <p:nvPr/>
        </p:nvSpPr>
        <p:spPr>
          <a:xfrm>
            <a:off x="4474128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316-7BF9-4A07-91E0-CA784DAF1056}"/>
              </a:ext>
            </a:extLst>
          </p:cNvPr>
          <p:cNvSpPr/>
          <p:nvPr/>
        </p:nvSpPr>
        <p:spPr>
          <a:xfrm>
            <a:off x="3784833" y="595619"/>
            <a:ext cx="377504" cy="377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D8971-4115-4E65-8EF4-293F04623561}"/>
              </a:ext>
            </a:extLst>
          </p:cNvPr>
          <p:cNvSpPr/>
          <p:nvPr/>
        </p:nvSpPr>
        <p:spPr>
          <a:xfrm>
            <a:off x="5163423" y="234893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338D55-42A1-4C0E-A8EE-DBC88C4D66C0}"/>
              </a:ext>
            </a:extLst>
          </p:cNvPr>
          <p:cNvSpPr/>
          <p:nvPr/>
        </p:nvSpPr>
        <p:spPr>
          <a:xfrm>
            <a:off x="585271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F5B72-C6A3-4FDF-8AFC-0214A90D85EC}"/>
              </a:ext>
            </a:extLst>
          </p:cNvPr>
          <p:cNvSpPr/>
          <p:nvPr/>
        </p:nvSpPr>
        <p:spPr>
          <a:xfrm>
            <a:off x="654201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8A5C8-230A-4D86-9160-C036BEF3BE0C}"/>
              </a:ext>
            </a:extLst>
          </p:cNvPr>
          <p:cNvSpPr/>
          <p:nvPr/>
        </p:nvSpPr>
        <p:spPr>
          <a:xfrm>
            <a:off x="7231308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D6764B-F445-4315-B0DF-EE6315C27E9B}"/>
              </a:ext>
            </a:extLst>
          </p:cNvPr>
          <p:cNvSpPr/>
          <p:nvPr/>
        </p:nvSpPr>
        <p:spPr>
          <a:xfrm>
            <a:off x="7920603" y="595619"/>
            <a:ext cx="3775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31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248</Words>
  <Application>Microsoft Office PowerPoint</Application>
  <PresentationFormat>와이드스크린</PresentationFormat>
  <Paragraphs>248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msoft33316</cp:lastModifiedBy>
  <cp:revision>12</cp:revision>
  <dcterms:created xsi:type="dcterms:W3CDTF">2019-02-09T04:34:15Z</dcterms:created>
  <dcterms:modified xsi:type="dcterms:W3CDTF">2019-02-09T06:49:57Z</dcterms:modified>
</cp:coreProperties>
</file>