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74" autoAdjust="0"/>
  </p:normalViewPr>
  <p:slideViewPr>
    <p:cSldViewPr>
      <p:cViewPr varScale="1">
        <p:scale>
          <a:sx n="89" d="100"/>
          <a:sy n="89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0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0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4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5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8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9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DD26-4481-4A6F-917F-C234CECB64F3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8BC2-2421-4767-9C31-F582818BB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229415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610462" y="1628800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7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786070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94911" y="1619508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2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786070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94911" y="1619508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9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786070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744718" y="1619508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83968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7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152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1701524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1701524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294167" y="2513347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080687" y="2555612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03074" y="2564904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761573" y="2498927"/>
            <a:ext cx="325730" cy="1161420"/>
            <a:chOff x="5610462" y="1628800"/>
            <a:chExt cx="325730" cy="1161420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25843" y="2498927"/>
            <a:ext cx="316112" cy="1152128"/>
            <a:chOff x="1727466" y="1628800"/>
            <a:chExt cx="316112" cy="1152128"/>
          </a:xfrm>
        </p:grpSpPr>
        <p:cxnSp>
          <p:nvCxnSpPr>
            <p:cNvPr id="33" name="직선 화살표 연결선 32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403648" y="2564904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152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1701524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294167" y="2513347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73340" y="2555612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03074" y="2564904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761573" y="2498927"/>
            <a:ext cx="325730" cy="1161420"/>
            <a:chOff x="5610462" y="1628800"/>
            <a:chExt cx="325730" cy="1161420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25843" y="2498927"/>
            <a:ext cx="316112" cy="1152128"/>
            <a:chOff x="1727466" y="1628800"/>
            <a:chExt cx="316112" cy="1152128"/>
          </a:xfrm>
        </p:grpSpPr>
        <p:cxnSp>
          <p:nvCxnSpPr>
            <p:cNvPr id="33" name="직선 화살표 연결선 32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405023" y="2564904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8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152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1701524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294167" y="2513347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73340" y="2555612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03074" y="2564904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761573" y="2498927"/>
            <a:ext cx="325730" cy="1161420"/>
            <a:chOff x="5610462" y="1628800"/>
            <a:chExt cx="325730" cy="1161420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25843" y="2498927"/>
            <a:ext cx="316112" cy="1152128"/>
            <a:chOff x="1727466" y="1628800"/>
            <a:chExt cx="316112" cy="1152128"/>
          </a:xfrm>
        </p:grpSpPr>
        <p:cxnSp>
          <p:nvCxnSpPr>
            <p:cNvPr id="33" name="직선 화살표 연결선 32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405023" y="2564904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8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152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1701524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732240" y="2513347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16591" y="2555612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03074" y="2564904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334502" y="2498927"/>
            <a:ext cx="325730" cy="1161420"/>
            <a:chOff x="5610462" y="1628800"/>
            <a:chExt cx="325730" cy="1161420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25843" y="2498927"/>
            <a:ext cx="316112" cy="1152128"/>
            <a:chOff x="1727466" y="1628800"/>
            <a:chExt cx="316112" cy="1152128"/>
          </a:xfrm>
        </p:grpSpPr>
        <p:cxnSp>
          <p:nvCxnSpPr>
            <p:cNvPr id="33" name="직선 화살표 연결선 32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37071" y="2564904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3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152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732240" y="2513347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942857" y="2555612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03074" y="2564904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334502" y="2498927"/>
            <a:ext cx="325730" cy="1161420"/>
            <a:chOff x="5610462" y="1628800"/>
            <a:chExt cx="325730" cy="1161420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25843" y="2498927"/>
            <a:ext cx="316112" cy="1152128"/>
            <a:chOff x="1727466" y="1628800"/>
            <a:chExt cx="316112" cy="1152128"/>
          </a:xfrm>
        </p:grpSpPr>
        <p:cxnSp>
          <p:nvCxnSpPr>
            <p:cNvPr id="33" name="직선 화살표 연결선 32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37071" y="2564904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8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152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732240" y="2513347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445239" y="2555612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03074" y="2564904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888999" y="2498927"/>
            <a:ext cx="325730" cy="1161420"/>
            <a:chOff x="5610462" y="1628800"/>
            <a:chExt cx="325730" cy="1161420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246077" y="2498927"/>
            <a:ext cx="316112" cy="1152128"/>
            <a:chOff x="1727466" y="1628800"/>
            <a:chExt cx="316112" cy="1152128"/>
          </a:xfrm>
        </p:grpSpPr>
        <p:cxnSp>
          <p:nvCxnSpPr>
            <p:cNvPr id="33" name="직선 화살표 연결선 32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37071" y="2564904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8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445239" y="2555612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03074" y="2564904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37071" y="2564904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661463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610462" y="1628800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0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170080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1700808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933902" y="2555612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367426" y="2564904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37071" y="2564904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309567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080687" y="3933056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88981" y="3933056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229415" y="3933056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2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309567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811504" y="3933056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88981" y="3933056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61463" y="3933056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8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309567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216591" y="3933056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88981" y="3933056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61463" y="3933056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7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216591" y="3933056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88981" y="3933056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61463" y="3933056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1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3095672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824247" y="3933056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63432" y="3933056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61463" y="3933056"/>
            <a:ext cx="300082" cy="1152128"/>
            <a:chOff x="2229415" y="1628800"/>
            <a:chExt cx="300082" cy="1152128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0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5069757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5056384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5056384"/>
            <a:ext cx="43204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0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5069757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7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5069757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4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5069757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8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053807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610462" y="1628800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6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170080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5069757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7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5069757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9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7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505638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2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35840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459576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1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91624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70152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459576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91624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8014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3095672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459576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904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108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6343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95480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752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91624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80148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12196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459576" y="6021288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6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485855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610462" y="1628800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3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485855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610462" y="1628800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9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917903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165590" y="1628800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0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917903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71975" y="1619508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14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917903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71975" y="1619508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2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138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3432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5480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1920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039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087" y="764704"/>
            <a:ext cx="432048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2431" y="764704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479" y="764704"/>
            <a:ext cx="4320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279742" y="1628800"/>
            <a:ext cx="300082" cy="1152128"/>
            <a:chOff x="2229415" y="1628800"/>
            <a:chExt cx="300082" cy="115212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2379456" y="16288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29415" y="24115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94911" y="1619508"/>
            <a:ext cx="325730" cy="1161420"/>
            <a:chOff x="5610462" y="1628800"/>
            <a:chExt cx="325730" cy="116142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760503" y="1628800"/>
              <a:ext cx="0" cy="72008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0462" y="24208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27466" y="1628800"/>
            <a:ext cx="316112" cy="1152128"/>
            <a:chOff x="1727466" y="1628800"/>
            <a:chExt cx="316112" cy="115212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1912334" y="1628800"/>
              <a:ext cx="0" cy="72008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27466" y="241159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56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483</Words>
  <Application>Microsoft Office PowerPoint</Application>
  <PresentationFormat>화면 슬라이드 쇼(4:3)</PresentationFormat>
  <Paragraphs>483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2019-02-02T14:03:06Z</dcterms:created>
  <dcterms:modified xsi:type="dcterms:W3CDTF">2019-02-02T15:55:07Z</dcterms:modified>
</cp:coreProperties>
</file>