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70" r:id="rId11"/>
    <p:sldId id="268" r:id="rId12"/>
    <p:sldId id="273" r:id="rId13"/>
    <p:sldId id="266" r:id="rId14"/>
    <p:sldId id="27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69A4-144E-401F-A971-8A93E7CC5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3CBD6-9E84-44E5-8F57-74B81EE61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DDA5D-2AC1-48AF-98E7-4EFC3613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87790-2947-4BDF-B9E5-98CEE51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E3A65-15EA-447E-87FF-739E9B1B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289F-DA7D-4BE9-A59F-1CBCE39C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A4365-E76A-4BF7-8B62-DED7827C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7CB1-0760-4A5E-BFE2-BB0029EF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2599D-D3CE-4AD4-92C9-DF14097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7896B-0658-41B5-BF29-4B7A5A99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4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9E5F4-9806-40B9-BC17-C84C3CA49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CDB77-7B2B-4E8F-B5D3-11C89C21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E93C8-E9FB-4713-B8CF-D35832C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B43CE-214D-4CD6-B924-7D6DC114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C0C33-C32C-4731-8F21-A6FDC19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F5CD9-03EE-4FAB-BAB1-68CEEB05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4CFC6-F0DD-44D5-A489-B518B7D8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B64F7-32A0-483A-9EBE-21E7E045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42316-37BF-44EA-87D7-C784983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1449-FE1C-447B-86D5-06BB5B2B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B98A-B296-40C4-A50E-EABF24E2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8436-60B6-4B22-919F-3EF4E77D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9C235-A88C-4922-87BE-C8E80FE5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371A6-F3C6-4CE5-8B6C-A7D76965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D42B-F243-4DE8-958F-0A1CE2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0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B46FC-BBC1-47FB-9100-C5F7305B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77B7-385C-4EEF-97E3-BFF2D763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ED853-3592-4627-8C97-9B844FAE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70A97-BBEA-456C-8EAD-16809C70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5666F-439D-46C5-A245-15F89B2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D99A5-E113-4103-A74D-F425ACC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8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44C4-EF4F-43A7-8E23-20CCFE94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7F3C-36A6-4C3F-9129-9328E814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9C3D-E1BC-4CDE-9FB4-F4041D87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D0BB1-C80D-44BF-8A8B-BD101F62D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AEE476-2F17-4C71-BA5E-45012190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C732D1-1795-4A02-84AF-79252490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D3531-01F1-4231-8D1D-CAADD6F8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91798-E7E5-4BC4-AA15-A75B7D2D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2C7D-1A73-420B-9019-8531DC9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665F-AB8E-4006-82F2-D10AD3E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76203-2B74-40C6-BC45-E5FF8073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653917-1EDA-43EC-80CC-6556F56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A44BD-7BC0-49FD-86BF-9A34528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26569-4746-4C7B-AEC4-1E2F3CB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DC9B4-AF3D-4BD6-9633-83FDC5AE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960EA-9141-453C-B581-F670ACF8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AB29-CF82-49F5-B836-10677FFA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59446-6E34-425F-B7EC-BE71A33A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B57F0-1615-4256-ACEA-F1E79668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E4E3D-435E-44BC-A8E2-1860B622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5A9E5-07F3-4209-ADC8-AA2DBEB6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E5D7-26B5-4B77-9ADF-377D6664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7D02A6-A8E6-4FBF-8C35-66013A031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9DF2C-2A22-4029-9C36-8781D300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88BCA-99EE-44E8-94FA-BF72E1CB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8C82-0774-4352-A785-722DBBBC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84E26-C141-4022-BCB0-0B4A5CC6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8EE78-2D59-4AEE-86F1-D17AF107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86121-A958-4B15-B075-BC58B3C0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001D-991D-4730-89B2-10EB695CC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9D03F-73EC-4A62-BF22-879C57D6B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44D5E-1048-4579-8687-490CBAB4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4DC4-FA37-4080-B9F2-6368119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3106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를 이용하여 쇼핑몰 페이지 만들기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9ACBF-9F67-431F-A8F7-5472C3F9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409"/>
            <a:ext cx="10515600" cy="2512490"/>
          </a:xfrm>
        </p:spPr>
        <p:txBody>
          <a:bodyPr>
            <a:normAutofit/>
          </a:bodyPr>
          <a:lstStyle/>
          <a:p>
            <a:r>
              <a:rPr lang="en-US" altLang="ko-KR" dirty="0"/>
              <a:t>Directory </a:t>
            </a:r>
            <a:r>
              <a:rPr lang="ko-KR" altLang="en-US" dirty="0"/>
              <a:t>구조 잡기</a:t>
            </a:r>
            <a:endParaRPr lang="en-US" altLang="ko-KR" dirty="0"/>
          </a:p>
          <a:p>
            <a:r>
              <a:rPr lang="en-US" altLang="ko-KR" dirty="0"/>
              <a:t>Templates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9A1A0-60C7-4EEE-9705-7C3A19E0E8BA}"/>
              </a:ext>
            </a:extLst>
          </p:cNvPr>
          <p:cNvSpPr/>
          <p:nvPr/>
        </p:nvSpPr>
        <p:spPr>
          <a:xfrm>
            <a:off x="897917" y="1447101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기본 화면 </a:t>
            </a:r>
            <a:r>
              <a:rPr lang="ko-KR" altLang="en-US" dirty="0" err="1"/>
              <a:t>만들어보기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AFDC4-1164-4EE5-9F35-B233BC2D2A43}"/>
              </a:ext>
            </a:extLst>
          </p:cNvPr>
          <p:cNvSpPr/>
          <p:nvPr/>
        </p:nvSpPr>
        <p:spPr>
          <a:xfrm>
            <a:off x="838200" y="231333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목차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3931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FE8F2-0231-4F62-B26B-257062E5553F}"/>
              </a:ext>
            </a:extLst>
          </p:cNvPr>
          <p:cNvSpPr txBox="1"/>
          <p:nvPr/>
        </p:nvSpPr>
        <p:spPr>
          <a:xfrm>
            <a:off x="385894" y="3103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확인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CD102B-88C7-43A5-9C19-103883C3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1" y="1009672"/>
            <a:ext cx="431542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254386D-7833-4B2C-9DEE-5B07F14F3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74"/>
          <a:stretch/>
        </p:blipFill>
        <p:spPr>
          <a:xfrm>
            <a:off x="746036" y="1848571"/>
            <a:ext cx="3219899" cy="4820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94E56-D643-4353-921E-3BF9A7294A5C}"/>
              </a:ext>
            </a:extLst>
          </p:cNvPr>
          <p:cNvSpPr txBox="1"/>
          <p:nvPr/>
        </p:nvSpPr>
        <p:spPr>
          <a:xfrm>
            <a:off x="385894" y="310393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Items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0DE87-070F-4424-B7B6-4DBB9C1AF97B}"/>
              </a:ext>
            </a:extLst>
          </p:cNvPr>
          <p:cNvSpPr txBox="1"/>
          <p:nvPr/>
        </p:nvSpPr>
        <p:spPr>
          <a:xfrm>
            <a:off x="448087" y="1368804"/>
            <a:ext cx="352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app/api/items </a:t>
            </a:r>
            <a:r>
              <a:rPr lang="ko-KR" altLang="en-US" dirty="0"/>
              <a:t>디렉토리 생성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2294C-E3A2-4FCF-9F0A-9C40B21DED1F}"/>
              </a:ext>
            </a:extLst>
          </p:cNvPr>
          <p:cNvCxnSpPr>
            <a:cxnSpLocks/>
          </p:cNvCxnSpPr>
          <p:nvPr/>
        </p:nvCxnSpPr>
        <p:spPr>
          <a:xfrm flipH="1" flipV="1">
            <a:off x="2348917" y="3330429"/>
            <a:ext cx="3053593" cy="194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A33AD14E-53F5-456C-9E08-53A33B7A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5" y="3429000"/>
            <a:ext cx="5620624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my_items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"가디건"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초특가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"10,000원"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sample.jpg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"청바지"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초특가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"15,000원"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sample.jpg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Welcome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my_items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2C2F2ED-34B5-4B0F-A55F-99EA1489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510" y="2072618"/>
            <a:ext cx="396593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Blueprint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1177CD-43DD-46B6-B066-23A8EE42DA2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62164" y="2534283"/>
            <a:ext cx="3040346" cy="58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A18607-F692-4A70-BC7C-BB268BDB6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79"/>
          <a:stretch/>
        </p:blipFill>
        <p:spPr>
          <a:xfrm>
            <a:off x="720959" y="1817653"/>
            <a:ext cx="3229426" cy="4889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94E56-D643-4353-921E-3BF9A7294A5C}"/>
              </a:ext>
            </a:extLst>
          </p:cNvPr>
          <p:cNvSpPr txBox="1"/>
          <p:nvPr/>
        </p:nvSpPr>
        <p:spPr>
          <a:xfrm>
            <a:off x="385894" y="310393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Items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0DE87-070F-4424-B7B6-4DBB9C1AF97B}"/>
              </a:ext>
            </a:extLst>
          </p:cNvPr>
          <p:cNvSpPr txBox="1"/>
          <p:nvPr/>
        </p:nvSpPr>
        <p:spPr>
          <a:xfrm>
            <a:off x="448087" y="136880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app/__init__.py </a:t>
            </a:r>
            <a:r>
              <a:rPr lang="ko-KR" altLang="en-US" dirty="0"/>
              <a:t>수정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1177CD-43DD-46B6-B066-23A8EE42DA2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55972" y="3480696"/>
            <a:ext cx="3045202" cy="2743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C706CE2-CDB4-4CEF-8E30-517F86327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74" y="2672782"/>
            <a:ext cx="620785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app.api.home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home_blueprint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app.api.items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items_blueprint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create_app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instance_relative_config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app.register_blueprint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app.register_blueprint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url_prefix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7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FE8F2-0231-4F62-B26B-257062E5553F}"/>
              </a:ext>
            </a:extLst>
          </p:cNvPr>
          <p:cNvSpPr txBox="1"/>
          <p:nvPr/>
        </p:nvSpPr>
        <p:spPr>
          <a:xfrm>
            <a:off x="385894" y="3103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확인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D7E8BC-E299-431C-A5A9-BB5B276B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9" y="1181787"/>
            <a:ext cx="321989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254386D-7833-4B2C-9DEE-5B07F14F3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74"/>
          <a:stretch/>
        </p:blipFill>
        <p:spPr>
          <a:xfrm>
            <a:off x="746036" y="1848571"/>
            <a:ext cx="3219899" cy="4820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94E56-D643-4353-921E-3BF9A7294A5C}"/>
              </a:ext>
            </a:extLst>
          </p:cNvPr>
          <p:cNvSpPr txBox="1"/>
          <p:nvPr/>
        </p:nvSpPr>
        <p:spPr>
          <a:xfrm>
            <a:off x="385894" y="31039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0DE87-070F-4424-B7B6-4DBB9C1AF97B}"/>
              </a:ext>
            </a:extLst>
          </p:cNvPr>
          <p:cNvSpPr txBox="1"/>
          <p:nvPr/>
        </p:nvSpPr>
        <p:spPr>
          <a:xfrm>
            <a:off x="448087" y="1368804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app/static/</a:t>
            </a:r>
            <a:r>
              <a:rPr lang="en-US" altLang="ko-KR" dirty="0" err="1"/>
              <a:t>css</a:t>
            </a:r>
            <a:r>
              <a:rPr lang="en-US" altLang="ko-KR" dirty="0"/>
              <a:t>/style.css </a:t>
            </a:r>
            <a:r>
              <a:rPr lang="ko-KR" altLang="en-US" dirty="0"/>
              <a:t>추가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2294C-E3A2-4FCF-9F0A-9C40B21DED1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290196" y="3926047"/>
            <a:ext cx="3126384" cy="5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7CF4A086-A42A-460C-AE75-A5AD008B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80" y="1507303"/>
            <a:ext cx="5217952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margin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min-height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inline-block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vertical-align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absolute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text-align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bottom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3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FE8F2-0231-4F62-B26B-257062E5553F}"/>
              </a:ext>
            </a:extLst>
          </p:cNvPr>
          <p:cNvSpPr txBox="1"/>
          <p:nvPr/>
        </p:nvSpPr>
        <p:spPr>
          <a:xfrm>
            <a:off x="385894" y="3103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확인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1F684E-6370-4A95-81C7-5483B0D7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28" y="1441962"/>
            <a:ext cx="3643971" cy="4291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3A2522-C78D-4BB1-9711-730207D8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39" y="1441962"/>
            <a:ext cx="3713696" cy="42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C39852-D63C-4ACF-8C4E-CF06E6F27A4E}"/>
              </a:ext>
            </a:extLst>
          </p:cNvPr>
          <p:cNvSpPr/>
          <p:nvPr/>
        </p:nvSpPr>
        <p:spPr>
          <a:xfrm>
            <a:off x="627598" y="35895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만들어볼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EB2D0-8643-43FE-968D-709A3324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28" y="1441962"/>
            <a:ext cx="3643971" cy="42919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DDCCA7-B635-46DC-AB44-F61DDE10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39" y="1441962"/>
            <a:ext cx="3713696" cy="42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Directory </a:t>
            </a:r>
            <a:r>
              <a:rPr lang="ko-KR" altLang="en-US" dirty="0"/>
              <a:t>구조 잡기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50EB3-0A7F-4BA9-BB62-4DA15094EF59}"/>
              </a:ext>
            </a:extLst>
          </p:cNvPr>
          <p:cNvSpPr txBox="1"/>
          <p:nvPr/>
        </p:nvSpPr>
        <p:spPr>
          <a:xfrm>
            <a:off x="4553433" y="1850417"/>
            <a:ext cx="19543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app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api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static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/>
              <a:t>img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 err="1"/>
              <a:t>css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template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__init.py__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venv</a:t>
            </a:r>
            <a:endParaRPr lang="en-US" altLang="ko-KR" dirty="0"/>
          </a:p>
          <a:p>
            <a:r>
              <a:rPr lang="en-US" altLang="ko-KR" dirty="0"/>
              <a:t>- main.py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89B192-7D32-4B3D-92E8-D972A508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79" y="1850417"/>
            <a:ext cx="3267531" cy="203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C18B7-C4EA-4374-B7F5-3FFF1817559D}"/>
              </a:ext>
            </a:extLst>
          </p:cNvPr>
          <p:cNvSpPr txBox="1"/>
          <p:nvPr/>
        </p:nvSpPr>
        <p:spPr>
          <a:xfrm>
            <a:off x="448087" y="136880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다음과 같이 구조 설정</a:t>
            </a:r>
          </a:p>
        </p:txBody>
      </p:sp>
    </p:spTree>
    <p:extLst>
      <p:ext uri="{BB962C8B-B14F-4D97-AF65-F5344CB8AC3E}">
        <p14:creationId xmlns:p14="http://schemas.microsoft.com/office/powerpoint/2010/main" val="6648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 </a:t>
            </a:r>
            <a:r>
              <a:rPr lang="ko-KR" altLang="en-US" dirty="0"/>
              <a:t>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7A4F5-8269-42AF-9A6C-4CB3EC00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7" y="1881175"/>
            <a:ext cx="3210373" cy="203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436F8-A809-4E8D-8BE4-60382305D8B2}"/>
              </a:ext>
            </a:extLst>
          </p:cNvPr>
          <p:cNvSpPr txBox="1"/>
          <p:nvPr/>
        </p:nvSpPr>
        <p:spPr>
          <a:xfrm>
            <a:off x="448087" y="1368804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Template</a:t>
            </a:r>
            <a:r>
              <a:rPr lang="ko-KR" altLang="en-US" dirty="0"/>
              <a:t>에 </a:t>
            </a:r>
            <a:r>
              <a:rPr lang="en-US" altLang="ko-KR" dirty="0"/>
              <a:t>base.html, home </a:t>
            </a:r>
            <a:r>
              <a:rPr lang="ko-KR" altLang="en-US" dirty="0"/>
              <a:t>폴더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48302-08A4-48D5-B01C-74F10EE4EC22}"/>
              </a:ext>
            </a:extLst>
          </p:cNvPr>
          <p:cNvSpPr txBox="1"/>
          <p:nvPr/>
        </p:nvSpPr>
        <p:spPr>
          <a:xfrm>
            <a:off x="5288535" y="1368804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base.html </a:t>
            </a:r>
            <a:r>
              <a:rPr lang="ko-KR" altLang="en-US" dirty="0"/>
              <a:t>수정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D026BB-0F12-4D3E-BD74-8F2104AFDF05}"/>
              </a:ext>
            </a:extLst>
          </p:cNvPr>
          <p:cNvCxnSpPr>
            <a:cxnSpLocks/>
          </p:cNvCxnSpPr>
          <p:nvPr/>
        </p:nvCxnSpPr>
        <p:spPr>
          <a:xfrm flipH="1" flipV="1">
            <a:off x="2390862" y="3154261"/>
            <a:ext cx="3157732" cy="57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F0EC549C-F1E7-40A7-B8E9-E84750B8C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94" y="1881175"/>
            <a:ext cx="6078547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| 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}}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url_for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style.css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 }}"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stylesheet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shortcut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icon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url_for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favicon.ico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 }}"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url_for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home.homepage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 }}"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url_for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items.homepage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 }}"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%}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{%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endblock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%}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footer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Copyright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copy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2019. All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Rights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Reserved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17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36F8-A809-4E8D-8BE4-60382305D8B2}"/>
              </a:ext>
            </a:extLst>
          </p:cNvPr>
          <p:cNvSpPr txBox="1"/>
          <p:nvPr/>
        </p:nvSpPr>
        <p:spPr>
          <a:xfrm>
            <a:off x="448087" y="1368804"/>
            <a:ext cx="389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template/home/index.html </a:t>
            </a:r>
            <a:r>
              <a:rPr lang="ko-KR" altLang="en-US" dirty="0"/>
              <a:t>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48302-08A4-48D5-B01C-74F10EE4EC22}"/>
              </a:ext>
            </a:extLst>
          </p:cNvPr>
          <p:cNvSpPr txBox="1"/>
          <p:nvPr/>
        </p:nvSpPr>
        <p:spPr>
          <a:xfrm>
            <a:off x="5288535" y="1368804"/>
            <a:ext cx="385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template/home/index.html </a:t>
            </a:r>
            <a:r>
              <a:rPr lang="ko-KR" altLang="en-US" dirty="0"/>
              <a:t>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B05EDC-A462-471E-97BA-67CAD92E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3" y="1881175"/>
            <a:ext cx="3077004" cy="27912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A99796-221D-465C-B3DE-59B545F18ABF}"/>
              </a:ext>
            </a:extLst>
          </p:cNvPr>
          <p:cNvCxnSpPr>
            <a:cxnSpLocks/>
          </p:cNvCxnSpPr>
          <p:nvPr/>
        </p:nvCxnSpPr>
        <p:spPr>
          <a:xfrm flipH="1">
            <a:off x="2608977" y="2204341"/>
            <a:ext cx="3031896" cy="1084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77049DF2-8C25-4AC0-8C3A-50724F6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873" y="1811156"/>
            <a:ext cx="482874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{% extends "base.html" %}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{% block body %}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"container"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&lt;h1&gt;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어서오세요!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&lt;img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"{{ url_for('static', filename='img/main.png') }}"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&lt;br&gt;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플라스크로 만든 예제 쇼핑몰 홈페이지 입니다.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{% endblock %}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5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9D23841-D3E2-4C93-8395-25E5F871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1839021"/>
            <a:ext cx="3439005" cy="457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36F8-A809-4E8D-8BE4-60382305D8B2}"/>
              </a:ext>
            </a:extLst>
          </p:cNvPr>
          <p:cNvSpPr txBox="1"/>
          <p:nvPr/>
        </p:nvSpPr>
        <p:spPr>
          <a:xfrm>
            <a:off x="448087" y="1368804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다음과 같이 폴더</a:t>
            </a:r>
            <a:r>
              <a:rPr lang="en-US" altLang="ko-KR" dirty="0"/>
              <a:t>, </a:t>
            </a:r>
            <a:r>
              <a:rPr lang="ko-KR" altLang="en-US" dirty="0"/>
              <a:t>파일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48302-08A4-48D5-B01C-74F10EE4EC22}"/>
              </a:ext>
            </a:extLst>
          </p:cNvPr>
          <p:cNvSpPr txBox="1"/>
          <p:nvPr/>
        </p:nvSpPr>
        <p:spPr>
          <a:xfrm>
            <a:off x="5288535" y="136880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app/</a:t>
            </a:r>
            <a:r>
              <a:rPr lang="en-US" altLang="ko-KR" dirty="0" err="1"/>
              <a:t>api</a:t>
            </a:r>
            <a:r>
              <a:rPr lang="en-US" altLang="ko-KR" dirty="0"/>
              <a:t>/__</a:t>
            </a:r>
            <a:r>
              <a:rPr lang="en-US" altLang="ko-KR" dirty="0" err="1"/>
              <a:t>init</a:t>
            </a:r>
            <a:r>
              <a:rPr lang="en-US" altLang="ko-KR" dirty="0"/>
              <a:t>__ 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D7669D-DF60-4FB4-ADC9-7DDD3D49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00" y="1855108"/>
            <a:ext cx="281870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Blueprint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32AA8F-6B48-4014-8B79-FBCD97BD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66" y="3334693"/>
            <a:ext cx="528853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Welcome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5A925D-4CD9-45DB-A288-307B402C27C2}"/>
              </a:ext>
            </a:extLst>
          </p:cNvPr>
          <p:cNvSpPr/>
          <p:nvPr/>
        </p:nvSpPr>
        <p:spPr>
          <a:xfrm>
            <a:off x="5288535" y="2836162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app/</a:t>
            </a:r>
            <a:r>
              <a:rPr lang="en-US" altLang="ko-KR" dirty="0" err="1"/>
              <a:t>api</a:t>
            </a:r>
            <a:r>
              <a:rPr lang="en-US" altLang="ko-KR" dirty="0"/>
              <a:t>/home/views 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08FED1-2185-42BC-960F-FABDC5AD280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69833" y="2247523"/>
            <a:ext cx="2993767" cy="712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5BC380-9E1B-40F4-876A-1BDCCFCCA227}"/>
              </a:ext>
            </a:extLst>
          </p:cNvPr>
          <p:cNvCxnSpPr>
            <a:cxnSpLocks/>
          </p:cNvCxnSpPr>
          <p:nvPr/>
        </p:nvCxnSpPr>
        <p:spPr>
          <a:xfrm flipH="1" flipV="1">
            <a:off x="2469833" y="3205494"/>
            <a:ext cx="2982322" cy="683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5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36F8-A809-4E8D-8BE4-60382305D8B2}"/>
              </a:ext>
            </a:extLst>
          </p:cNvPr>
          <p:cNvSpPr txBox="1"/>
          <p:nvPr/>
        </p:nvSpPr>
        <p:spPr>
          <a:xfrm>
            <a:off x="448087" y="136880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app/__init__.py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E06DC-E82E-4020-8BAC-B9F34B6E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5" y="1885744"/>
            <a:ext cx="3191320" cy="3991532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30219F91-47F8-4BB7-BB9D-1B8C099F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667" y="1885744"/>
            <a:ext cx="562901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app.api.home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home_blueprint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create_app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instance_relative_config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app.register_blueprint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home_blueprint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E25FDF-1836-4614-9345-85DA6F186CB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155971" y="2693658"/>
            <a:ext cx="2516696" cy="1760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7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384F120-C741-4E34-805F-59862928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8" y="1763303"/>
            <a:ext cx="3172268" cy="456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2F6CE-AB89-4479-92C3-9405B8236EEE}"/>
              </a:ext>
            </a:extLst>
          </p:cNvPr>
          <p:cNvSpPr txBox="1"/>
          <p:nvPr/>
        </p:nvSpPr>
        <p:spPr>
          <a:xfrm>
            <a:off x="385894" y="31039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36F8-A809-4E8D-8BE4-60382305D8B2}"/>
              </a:ext>
            </a:extLst>
          </p:cNvPr>
          <p:cNvSpPr txBox="1"/>
          <p:nvPr/>
        </p:nvSpPr>
        <p:spPr>
          <a:xfrm>
            <a:off x="448087" y="13688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main.py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B528A4-0C6F-4037-93F9-D5BF1577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182" y="1763303"/>
            <a:ext cx="477333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create_app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 = create_app()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__name__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'__main__'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app.run()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34D384-2196-4ECF-9910-F5A6E12836C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954635" y="2224968"/>
            <a:ext cx="2639547" cy="3110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5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533F600-D1EF-4B4D-8B01-75ED2A719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5"/>
          <a:stretch/>
        </p:blipFill>
        <p:spPr>
          <a:xfrm>
            <a:off x="708799" y="1800938"/>
            <a:ext cx="3191320" cy="49941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681B07-6F96-438C-9BBA-2DC99D4A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49" y="3805353"/>
            <a:ext cx="1529097" cy="152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94E56-D643-4353-921E-3BF9A7294A5C}"/>
              </a:ext>
            </a:extLst>
          </p:cNvPr>
          <p:cNvSpPr txBox="1"/>
          <p:nvPr/>
        </p:nvSpPr>
        <p:spPr>
          <a:xfrm>
            <a:off x="385894" y="31039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 </a:t>
            </a:r>
            <a:r>
              <a:rPr lang="ko-KR" altLang="en-US" dirty="0"/>
              <a:t>이미지 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0DE87-070F-4424-B7B6-4DBB9C1AF97B}"/>
              </a:ext>
            </a:extLst>
          </p:cNvPr>
          <p:cNvSpPr txBox="1"/>
          <p:nvPr/>
        </p:nvSpPr>
        <p:spPr>
          <a:xfrm>
            <a:off x="448087" y="136880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app/static/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폴더에 넣도록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A1D091-DD92-429B-8289-AE7CA87620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44173" y="4569902"/>
            <a:ext cx="2570376" cy="30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F1445F9-503C-4521-84ED-E5AAD94C3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3" y="2178095"/>
            <a:ext cx="2085974" cy="1166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847779-0E50-4105-8964-E72DA6A97D9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44173" y="2761501"/>
            <a:ext cx="2508840" cy="1960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7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245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굴림체</vt:lpstr>
      <vt:lpstr>맑은 고딕</vt:lpstr>
      <vt:lpstr>Arial</vt:lpstr>
      <vt:lpstr>Office 테마</vt:lpstr>
      <vt:lpstr>Flask를 이용하여 쇼핑몰 페이지 만들기-1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22</cp:revision>
  <dcterms:created xsi:type="dcterms:W3CDTF">2019-02-13T19:41:50Z</dcterms:created>
  <dcterms:modified xsi:type="dcterms:W3CDTF">2019-02-14T06:47:05Z</dcterms:modified>
</cp:coreProperties>
</file>