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83" r:id="rId13"/>
    <p:sldId id="272" r:id="rId14"/>
    <p:sldId id="273" r:id="rId15"/>
    <p:sldId id="274" r:id="rId16"/>
    <p:sldId id="275" r:id="rId17"/>
    <p:sldId id="282" r:id="rId18"/>
    <p:sldId id="281" r:id="rId19"/>
    <p:sldId id="267" r:id="rId20"/>
    <p:sldId id="268" r:id="rId21"/>
    <p:sldId id="277" r:id="rId22"/>
    <p:sldId id="278" r:id="rId23"/>
    <p:sldId id="276" r:id="rId24"/>
    <p:sldId id="279" r:id="rId25"/>
    <p:sldId id="280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1D4C4-E244-45DC-B178-1975B31C0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4DA84E-8B24-4545-BAE4-B3577DDF6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77D99-EBB9-4A5A-A53C-F357A0EC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69E5-0C87-4476-A764-E2806C4B78EA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3A3FB-4986-4748-9C34-BD2BFE48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44BCA-8E9B-4064-9553-D610281F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2CE-CF22-4F84-9B39-F807A6F67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04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C9D02-D943-4CC3-8C6D-81E3B3D8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D64A56-0F5C-41F4-A3AA-CADA254C8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C458B-F980-4445-8D75-4ADB4AF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69E5-0C87-4476-A764-E2806C4B78EA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43F9D-8942-4E27-A047-E505A7EB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DAD02-54EC-408A-90A9-FBF5777F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2CE-CF22-4F84-9B39-F807A6F67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36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F00F19-EBBB-4C9A-9FE7-52BFCCF0D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4F87C8-F84C-4DA6-A048-BF984ABA8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8D9BD-BFA4-4287-A7AB-2993B527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69E5-0C87-4476-A764-E2806C4B78EA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73B9F-9D17-42BE-AB75-914033C2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00C3A-C0B9-48BC-AA1D-4CDD98A0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2CE-CF22-4F84-9B39-F807A6F67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47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000D-1EE1-4843-ACB1-2292EA6C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F8F50-10D4-41A8-B58E-9E072C413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A7042-25D9-4767-9FBA-5A422E4B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69E5-0C87-4476-A764-E2806C4B78EA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68638-718B-43F1-95D5-CD5926E0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92DE9-342A-4653-AAE5-0BFA2415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2CE-CF22-4F84-9B39-F807A6F67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6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FD8CA-B251-4753-B057-48BB28A9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A006EC-F18E-4EA2-9060-77D602032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76C156-CB21-4935-95BA-843B78B1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69E5-0C87-4476-A764-E2806C4B78EA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4BB79-0ECA-426E-A3BB-7E5C6E95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A0011-1568-4173-837C-1232E590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2CE-CF22-4F84-9B39-F807A6F67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2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DDCBE-B37A-4C13-912D-AA91B963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BE6C6-B4FD-497D-86D1-D224A80DD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42D5C5-24FA-4329-AF44-2B0BE7DFC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0688F-B53D-43C8-8049-9E7D51E5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69E5-0C87-4476-A764-E2806C4B78EA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CB85E-DB33-4688-BD18-FD2A9DA2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556F25-B7F0-4765-9AC5-37E1AA58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2CE-CF22-4F84-9B39-F807A6F67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29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F4EBB-A562-4AAC-959A-D7997C7B0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B7912C-5EB5-42BC-B31E-6D9FF3992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55E716-581C-4F3D-9EDF-D5768475E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AD658E-0988-42B9-A834-B454EB3CF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90736D-959E-410D-975D-E7D169425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B5AF1C-C9EC-4C8A-B63C-16ECD020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69E5-0C87-4476-A764-E2806C4B78EA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44B6A3-6D1A-4B7C-9B4E-026E64D4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364D2C-5790-4D57-B9E6-89EB7CC5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2CE-CF22-4F84-9B39-F807A6F67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66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DFB64-CA5B-46E6-90E5-D8AC1271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9E5FD4-D37B-4CC8-BB54-692219F7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69E5-0C87-4476-A764-E2806C4B78EA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4E4FB8-C590-452D-9CEA-E37EB2B9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2B3EDE-B7C5-4CA7-AC0C-923314C3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2CE-CF22-4F84-9B39-F807A6F67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02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A41484-4A82-4778-977D-EC5CBADC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69E5-0C87-4476-A764-E2806C4B78EA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C5A521-CB76-4733-86B9-2D78CB21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728507-CE35-457A-98DE-4A78C8FB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2CE-CF22-4F84-9B39-F807A6F67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78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620EF-6BEA-47D3-95CE-CBCB8E21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E7642-8BBA-4009-8469-C24825F45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AA1791-172F-46C0-A1C3-C4B9A0332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B14E46-D515-4640-BD6C-D4024EBA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69E5-0C87-4476-A764-E2806C4B78EA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FF6B26-EDFC-4BB5-8F82-D69C533E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E30C8B-F916-4A6B-A6D1-EC2E00FC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2CE-CF22-4F84-9B39-F807A6F67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8AE78-1415-47F5-AA65-E05BB6A1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634097-0FC5-4451-A765-AFB8F73B9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B13785-9289-42FB-9D29-69062F892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B33B29-78CF-41E8-B80F-1B06322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69E5-0C87-4476-A764-E2806C4B78EA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5E2254-EC50-4A80-9352-6996A95F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6EF872-7C57-4FAA-9D38-626404A9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2CE-CF22-4F84-9B39-F807A6F67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7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C7B417-AF86-4478-B68C-AB2BA763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843840-47CB-4DD8-B78D-6CD199450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FF702-F356-4048-B105-8C7CA4B82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D69E5-0C87-4476-A764-E2806C4B78EA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239B2-5F54-474F-9FC4-626A3274A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373FE-A17E-413D-9A9E-DC325070C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7D2CE-CF22-4F84-9B39-F807A6F67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85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7D49AC-A77F-41D6-B9F8-38747F6DC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9" y="780680"/>
            <a:ext cx="7497221" cy="52966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B34543-0B1A-4B0D-A273-1201776DA0AB}"/>
              </a:ext>
            </a:extLst>
          </p:cNvPr>
          <p:cNvSpPr/>
          <p:nvPr/>
        </p:nvSpPr>
        <p:spPr>
          <a:xfrm>
            <a:off x="2594140" y="6077319"/>
            <a:ext cx="4956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https://cloud.mongodb.com/user#/atlas/login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883581-00F4-4501-905E-8F14C0E669FD}"/>
              </a:ext>
            </a:extLst>
          </p:cNvPr>
          <p:cNvSpPr/>
          <p:nvPr/>
        </p:nvSpPr>
        <p:spPr>
          <a:xfrm>
            <a:off x="3397541" y="5519956"/>
            <a:ext cx="612397" cy="251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828659-1C7D-49EA-93C6-B6424B25265B}"/>
              </a:ext>
            </a:extLst>
          </p:cNvPr>
          <p:cNvSpPr/>
          <p:nvPr/>
        </p:nvSpPr>
        <p:spPr>
          <a:xfrm>
            <a:off x="0" y="73836"/>
            <a:ext cx="2715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MongoDB Atlas </a:t>
            </a:r>
            <a:r>
              <a:rPr lang="ko-KR" altLang="en-US" dirty="0"/>
              <a:t>접속</a:t>
            </a:r>
          </a:p>
        </p:txBody>
      </p:sp>
    </p:spTree>
    <p:extLst>
      <p:ext uri="{BB962C8B-B14F-4D97-AF65-F5344CB8AC3E}">
        <p14:creationId xmlns:p14="http://schemas.microsoft.com/office/powerpoint/2010/main" val="2996754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23F88A-9246-46CD-8442-ACCA5D732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723" y="0"/>
            <a:ext cx="8576553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C0D70B2-1E1C-4AA0-A49E-CE6779AB38D7}"/>
              </a:ext>
            </a:extLst>
          </p:cNvPr>
          <p:cNvSpPr/>
          <p:nvPr/>
        </p:nvSpPr>
        <p:spPr>
          <a:xfrm>
            <a:off x="3344408" y="3177330"/>
            <a:ext cx="6411988" cy="251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836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C619D7-F986-4A5D-9360-1144672C6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96" y="725350"/>
            <a:ext cx="1790950" cy="29912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02F6AEB-CF31-47D8-9023-673077013229}"/>
              </a:ext>
            </a:extLst>
          </p:cNvPr>
          <p:cNvSpPr/>
          <p:nvPr/>
        </p:nvSpPr>
        <p:spPr>
          <a:xfrm>
            <a:off x="0" y="73836"/>
            <a:ext cx="3853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지난 소스에서 아래와 같이 구성</a:t>
            </a:r>
          </a:p>
        </p:txBody>
      </p:sp>
    </p:spTree>
    <p:extLst>
      <p:ext uri="{BB962C8B-B14F-4D97-AF65-F5344CB8AC3E}">
        <p14:creationId xmlns:p14="http://schemas.microsoft.com/office/powerpoint/2010/main" val="112676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D2780F-68A0-4A35-8496-FFD8387E6D59}"/>
              </a:ext>
            </a:extLst>
          </p:cNvPr>
          <p:cNvSpPr/>
          <p:nvPr/>
        </p:nvSpPr>
        <p:spPr>
          <a:xfrm>
            <a:off x="0" y="73836"/>
            <a:ext cx="4003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 err="1"/>
              <a:t>몽고디비</a:t>
            </a:r>
            <a:r>
              <a:rPr lang="ko-KR" altLang="en-US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라이브러리 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DA85CA-3766-41B3-8154-781406E18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96" y="2385040"/>
            <a:ext cx="10615420" cy="208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19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32620CF3-6EBA-4402-BD7A-49235DEF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125" y="813260"/>
            <a:ext cx="7046752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pymongo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MongoClient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client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MongoClient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mongodb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://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mongouser:mongouser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"cluster0-shard-00-00-llkya.mongodb.net:27017,"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"cluster0-shard-00-01-llkya.mongodb.net:27017,"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"cluster0-shard-00-02-llkya.mongodb.net:27017"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"/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test?ssl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true&amp;replicaSet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=Cluster0-shard-0&amp;authSource=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admin&amp;retryWrites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client.test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EC2804-46DF-4EB5-8218-796AC8C1B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25" y="2871709"/>
            <a:ext cx="9135750" cy="111458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A74EB00-27FD-4482-94F6-3564D2BB4850}"/>
              </a:ext>
            </a:extLst>
          </p:cNvPr>
          <p:cNvSpPr/>
          <p:nvPr/>
        </p:nvSpPr>
        <p:spPr>
          <a:xfrm>
            <a:off x="0" y="73836"/>
            <a:ext cx="3831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테스트 코드 작성 및 동작 확인</a:t>
            </a:r>
          </a:p>
        </p:txBody>
      </p:sp>
    </p:spTree>
    <p:extLst>
      <p:ext uri="{BB962C8B-B14F-4D97-AF65-F5344CB8AC3E}">
        <p14:creationId xmlns:p14="http://schemas.microsoft.com/office/powerpoint/2010/main" val="2375543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56A1D9-DC36-4FB4-8D67-99E27568D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549" y="847364"/>
            <a:ext cx="5210902" cy="516327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881B2AD-D527-464C-BEDD-2827C409D364}"/>
              </a:ext>
            </a:extLst>
          </p:cNvPr>
          <p:cNvSpPr/>
          <p:nvPr/>
        </p:nvSpPr>
        <p:spPr>
          <a:xfrm>
            <a:off x="7029975" y="3313652"/>
            <a:ext cx="813731" cy="285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D04132-FA38-4C9A-8155-89DB7DFEF9A6}"/>
              </a:ext>
            </a:extLst>
          </p:cNvPr>
          <p:cNvSpPr/>
          <p:nvPr/>
        </p:nvSpPr>
        <p:spPr>
          <a:xfrm>
            <a:off x="0" y="73836"/>
            <a:ext cx="3437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다시 웹에서 아래 버튼 클릭</a:t>
            </a:r>
          </a:p>
        </p:txBody>
      </p:sp>
    </p:spTree>
    <p:extLst>
      <p:ext uri="{BB962C8B-B14F-4D97-AF65-F5344CB8AC3E}">
        <p14:creationId xmlns:p14="http://schemas.microsoft.com/office/powerpoint/2010/main" val="325917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76546EE-4355-4802-BCA7-5F95D456F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11" y="0"/>
            <a:ext cx="8192778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861C99-4C03-429E-96FB-B348ADF16B2F}"/>
              </a:ext>
            </a:extLst>
          </p:cNvPr>
          <p:cNvSpPr/>
          <p:nvPr/>
        </p:nvSpPr>
        <p:spPr>
          <a:xfrm>
            <a:off x="6216242" y="3428999"/>
            <a:ext cx="1191237" cy="354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5AD425-D009-4FE8-AD0D-52803BF1540E}"/>
              </a:ext>
            </a:extLst>
          </p:cNvPr>
          <p:cNvSpPr/>
          <p:nvPr/>
        </p:nvSpPr>
        <p:spPr>
          <a:xfrm>
            <a:off x="0" y="73836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11. DB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653095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438BB56-AE45-4269-A20A-872771EA9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355" y="1621630"/>
            <a:ext cx="3781953" cy="40677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C31F3BC-B953-4EF3-92CD-477540081C2B}"/>
              </a:ext>
            </a:extLst>
          </p:cNvPr>
          <p:cNvSpPr/>
          <p:nvPr/>
        </p:nvSpPr>
        <p:spPr>
          <a:xfrm>
            <a:off x="4329377" y="2904185"/>
            <a:ext cx="1207357" cy="367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DDED5D-4DA6-4210-BF40-6C13DDE0C5D2}"/>
              </a:ext>
            </a:extLst>
          </p:cNvPr>
          <p:cNvSpPr/>
          <p:nvPr/>
        </p:nvSpPr>
        <p:spPr>
          <a:xfrm>
            <a:off x="4329377" y="3720519"/>
            <a:ext cx="603349" cy="367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E31771-EDBD-4D82-83A3-3397533B5ECC}"/>
              </a:ext>
            </a:extLst>
          </p:cNvPr>
          <p:cNvSpPr/>
          <p:nvPr/>
        </p:nvSpPr>
        <p:spPr>
          <a:xfrm>
            <a:off x="7036225" y="5186832"/>
            <a:ext cx="603349" cy="367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9B99A4-DB25-4891-A9DA-9103C58CEFC3}"/>
              </a:ext>
            </a:extLst>
          </p:cNvPr>
          <p:cNvSpPr/>
          <p:nvPr/>
        </p:nvSpPr>
        <p:spPr>
          <a:xfrm>
            <a:off x="0" y="73836"/>
            <a:ext cx="3849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12. DB</a:t>
            </a:r>
            <a:r>
              <a:rPr lang="ko-KR" altLang="en-US" dirty="0"/>
              <a:t>이름과 </a:t>
            </a:r>
            <a:r>
              <a:rPr lang="en-US" altLang="ko-KR" dirty="0"/>
              <a:t>Collection </a:t>
            </a:r>
            <a:r>
              <a:rPr lang="ko-KR" altLang="en-US" dirty="0"/>
              <a:t>이름 설정</a:t>
            </a:r>
          </a:p>
        </p:txBody>
      </p:sp>
    </p:spTree>
    <p:extLst>
      <p:ext uri="{BB962C8B-B14F-4D97-AF65-F5344CB8AC3E}">
        <p14:creationId xmlns:p14="http://schemas.microsoft.com/office/powerpoint/2010/main" val="4007134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F80F90-227B-4307-B55B-A5D6893C9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288" y="1863911"/>
            <a:ext cx="8106906" cy="372479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3F9F324-EAD3-4ADD-BCE6-4CDF2175AAC7}"/>
              </a:ext>
            </a:extLst>
          </p:cNvPr>
          <p:cNvSpPr/>
          <p:nvPr/>
        </p:nvSpPr>
        <p:spPr>
          <a:xfrm>
            <a:off x="0" y="73836"/>
            <a:ext cx="3437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13. </a:t>
            </a:r>
            <a:r>
              <a:rPr lang="ko-KR" altLang="en-US" dirty="0"/>
              <a:t>생성된 </a:t>
            </a:r>
            <a:r>
              <a:rPr lang="ko-KR" altLang="en-US" dirty="0" err="1"/>
              <a:t>디비와</a:t>
            </a:r>
            <a:r>
              <a:rPr lang="ko-KR" altLang="en-US" dirty="0"/>
              <a:t> 컬렉션 확인</a:t>
            </a:r>
          </a:p>
        </p:txBody>
      </p:sp>
    </p:spTree>
    <p:extLst>
      <p:ext uri="{BB962C8B-B14F-4D97-AF65-F5344CB8AC3E}">
        <p14:creationId xmlns:p14="http://schemas.microsoft.com/office/powerpoint/2010/main" val="2653704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23F88A-9246-46CD-8442-ACCA5D732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723" y="0"/>
            <a:ext cx="8576553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C0D70B2-1E1C-4AA0-A49E-CE6779AB38D7}"/>
              </a:ext>
            </a:extLst>
          </p:cNvPr>
          <p:cNvSpPr/>
          <p:nvPr/>
        </p:nvSpPr>
        <p:spPr>
          <a:xfrm>
            <a:off x="2119616" y="5870195"/>
            <a:ext cx="1789654" cy="337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3D7707-4857-44D7-B571-2EF7AAD3B10C}"/>
              </a:ext>
            </a:extLst>
          </p:cNvPr>
          <p:cNvSpPr/>
          <p:nvPr/>
        </p:nvSpPr>
        <p:spPr>
          <a:xfrm>
            <a:off x="0" y="73836"/>
            <a:ext cx="3437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14. </a:t>
            </a:r>
            <a:r>
              <a:rPr lang="ko-KR" altLang="en-US" dirty="0"/>
              <a:t>다시 웹에서 아래 버튼 클릭</a:t>
            </a:r>
          </a:p>
        </p:txBody>
      </p:sp>
    </p:spTree>
    <p:extLst>
      <p:ext uri="{BB962C8B-B14F-4D97-AF65-F5344CB8AC3E}">
        <p14:creationId xmlns:p14="http://schemas.microsoft.com/office/powerpoint/2010/main" val="3889289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A615CA7-5DCF-497C-A7A1-9D4750DEE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27" y="642548"/>
            <a:ext cx="6420746" cy="557290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CBD75C4-1D1B-47F3-8239-E38CD84BD9B2}"/>
              </a:ext>
            </a:extLst>
          </p:cNvPr>
          <p:cNvSpPr/>
          <p:nvPr/>
        </p:nvSpPr>
        <p:spPr>
          <a:xfrm>
            <a:off x="3134684" y="3831670"/>
            <a:ext cx="5841536" cy="555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1728D-8752-451A-9331-218ADBF5EFD9}"/>
              </a:ext>
            </a:extLst>
          </p:cNvPr>
          <p:cNvSpPr/>
          <p:nvPr/>
        </p:nvSpPr>
        <p:spPr>
          <a:xfrm>
            <a:off x="0" y="73836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15. </a:t>
            </a:r>
            <a:r>
              <a:rPr lang="ko-KR" altLang="en-US" dirty="0"/>
              <a:t>아래 버튼 클릭</a:t>
            </a:r>
          </a:p>
        </p:txBody>
      </p:sp>
    </p:spTree>
    <p:extLst>
      <p:ext uri="{BB962C8B-B14F-4D97-AF65-F5344CB8AC3E}">
        <p14:creationId xmlns:p14="http://schemas.microsoft.com/office/powerpoint/2010/main" val="223960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3DC0A2-E555-4307-BB43-BCDE76A1E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105" y="0"/>
            <a:ext cx="458179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C330419-155D-4199-9108-453141560CE1}"/>
              </a:ext>
            </a:extLst>
          </p:cNvPr>
          <p:cNvSpPr/>
          <p:nvPr/>
        </p:nvSpPr>
        <p:spPr>
          <a:xfrm>
            <a:off x="0" y="73836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517529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62B2A99-F195-4616-9C91-3BBD49D8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732" y="866417"/>
            <a:ext cx="6344535" cy="512516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939CBAA-0FFE-4F19-96D6-70A79784ED1D}"/>
              </a:ext>
            </a:extLst>
          </p:cNvPr>
          <p:cNvSpPr/>
          <p:nvPr/>
        </p:nvSpPr>
        <p:spPr>
          <a:xfrm>
            <a:off x="8347046" y="4077050"/>
            <a:ext cx="671119" cy="1065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18C6BE-4917-4100-AED1-F5D9760531C2}"/>
              </a:ext>
            </a:extLst>
          </p:cNvPr>
          <p:cNvSpPr/>
          <p:nvPr/>
        </p:nvSpPr>
        <p:spPr>
          <a:xfrm>
            <a:off x="3212983" y="3154261"/>
            <a:ext cx="5905850" cy="427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75F0D2-4DFF-480E-8D0C-12D5C6911D44}"/>
              </a:ext>
            </a:extLst>
          </p:cNvPr>
          <p:cNvSpPr/>
          <p:nvPr/>
        </p:nvSpPr>
        <p:spPr>
          <a:xfrm>
            <a:off x="0" y="73836"/>
            <a:ext cx="4990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16. Standard connection string</a:t>
            </a:r>
            <a:r>
              <a:rPr lang="ko-KR" altLang="en-US" dirty="0"/>
              <a:t>에서 </a:t>
            </a:r>
            <a:r>
              <a:rPr lang="en-US" altLang="ko-KR" dirty="0"/>
              <a:t>copy 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542578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EFA7835-0B52-41EC-ABAE-1F80DD218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1" y="892550"/>
            <a:ext cx="5117284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pymongo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MongoClient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client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MongoClient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mongodb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://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mongouser:mongouser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"cluster0-shard-00-00-llkya.mongodb.net:27017,"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"cluster0-shard-00-01-llkya.mongodb.net:27017,"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"cluster0-shard-00-02-llkya.mongodb.net:27017"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"/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BaseShoppingMall?ssl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true&amp;replicaSet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=Cluster0-shard-0&amp;authSource=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admin&amp;retryWrites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baseShoppingMall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client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BaseShoppingMall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baseShoppingMall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"가디건"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초특가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!"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"10,000원"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sample.jpg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items.insert_one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F0B0A9-47EE-47DD-85E1-EF99750AE210}"/>
              </a:ext>
            </a:extLst>
          </p:cNvPr>
          <p:cNvSpPr/>
          <p:nvPr/>
        </p:nvSpPr>
        <p:spPr>
          <a:xfrm>
            <a:off x="0" y="73836"/>
            <a:ext cx="4293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17. </a:t>
            </a:r>
            <a:r>
              <a:rPr lang="ko-KR" altLang="en-US" dirty="0"/>
              <a:t>아래와 같이 작성 해본 후 동작확인</a:t>
            </a:r>
          </a:p>
        </p:txBody>
      </p:sp>
    </p:spTree>
    <p:extLst>
      <p:ext uri="{BB962C8B-B14F-4D97-AF65-F5344CB8AC3E}">
        <p14:creationId xmlns:p14="http://schemas.microsoft.com/office/powerpoint/2010/main" val="1715539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FF1BF5-7974-47FA-9139-71193F720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1066470"/>
            <a:ext cx="9269119" cy="472505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8869318-B622-4F1D-9E86-AA60AEB81D45}"/>
              </a:ext>
            </a:extLst>
          </p:cNvPr>
          <p:cNvSpPr/>
          <p:nvPr/>
        </p:nvSpPr>
        <p:spPr>
          <a:xfrm>
            <a:off x="0" y="73836"/>
            <a:ext cx="3124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18. </a:t>
            </a:r>
            <a:r>
              <a:rPr lang="ko-KR" altLang="en-US" dirty="0"/>
              <a:t>데이터가 잘 삽입된 모습</a:t>
            </a:r>
          </a:p>
        </p:txBody>
      </p:sp>
    </p:spTree>
    <p:extLst>
      <p:ext uri="{BB962C8B-B14F-4D97-AF65-F5344CB8AC3E}">
        <p14:creationId xmlns:p14="http://schemas.microsoft.com/office/powerpoint/2010/main" val="3975721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66047A99-48C1-451C-AA85-792296423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70" y="1129416"/>
            <a:ext cx="5176007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pymongo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MongoClient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client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MongoClient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mongodb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://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mongouser:mongouser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"cluster0-shard-00-00-llkya.mongodb.net:27017,"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"cluster0-shard-00-01-llkya.mongodb.net:27017,"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"cluster0-shard-00-02-llkya.mongodb.net:27017"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"/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BaseShoppingMall?ssl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true&amp;replicaSet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=Cluster0-shard-0&amp;authSource=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admin&amp;retryWrites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baseShoppingMall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client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BaseShoppingMall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baseShoppingMall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    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": "가디건",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    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": 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초특가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!",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    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": "10,000원",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    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": "/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sample.jpg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items.insert_one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foundItem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items.find_one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"가디건"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foundItem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D94D7F-9330-4875-B183-9CCE374C2DB0}"/>
              </a:ext>
            </a:extLst>
          </p:cNvPr>
          <p:cNvSpPr/>
          <p:nvPr/>
        </p:nvSpPr>
        <p:spPr>
          <a:xfrm>
            <a:off x="0" y="73836"/>
            <a:ext cx="2662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19. </a:t>
            </a:r>
            <a:r>
              <a:rPr lang="ko-KR" altLang="en-US" dirty="0"/>
              <a:t>데이터 검색 테스트</a:t>
            </a:r>
          </a:p>
        </p:txBody>
      </p:sp>
    </p:spTree>
    <p:extLst>
      <p:ext uri="{BB962C8B-B14F-4D97-AF65-F5344CB8AC3E}">
        <p14:creationId xmlns:p14="http://schemas.microsoft.com/office/powerpoint/2010/main" val="3754452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3A8CDF5-7906-4608-AB4C-C44E7EE86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03" y="1047827"/>
            <a:ext cx="5083728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pymongo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MongoClient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client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MongoClient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mongodb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://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mongouser:mongouser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"cluster0-shard-00-00-llkya.mongodb.net:27017,"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"cluster0-shard-00-01-llkya.mongodb.net:27017,"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"cluster0-shard-00-02-llkya.mongodb.net:27017"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"/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BaseShoppingMall?ssl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true&amp;replicaSet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=Cluster0-shard-0&amp;authSource=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admin&amp;retryWrites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baseShoppingMall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client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BaseShoppingMall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baseShoppingMall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"청바지"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초특가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!"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"15,000원"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sample.jpg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items.insert_one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2ACD98-D189-403E-BEE1-64F023622C75}"/>
              </a:ext>
            </a:extLst>
          </p:cNvPr>
          <p:cNvSpPr/>
          <p:nvPr/>
        </p:nvSpPr>
        <p:spPr>
          <a:xfrm>
            <a:off x="0" y="73836"/>
            <a:ext cx="2662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20. </a:t>
            </a:r>
            <a:r>
              <a:rPr lang="ko-KR" altLang="en-US" dirty="0"/>
              <a:t>새로운 데이터 추가</a:t>
            </a:r>
          </a:p>
        </p:txBody>
      </p:sp>
    </p:spTree>
    <p:extLst>
      <p:ext uri="{BB962C8B-B14F-4D97-AF65-F5344CB8AC3E}">
        <p14:creationId xmlns:p14="http://schemas.microsoft.com/office/powerpoint/2010/main" val="714678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53BA184-10F1-401E-B267-7368175D7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68" y="1519910"/>
            <a:ext cx="723131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pymongo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MongoClient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client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MongoClient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mongodb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://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mongouser:mongouser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"cluster0-shard-00-00-llkya.mongodb.net:27017,"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"cluster0-shard-00-01-llkya.mongodb.net:27017,"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"cluster0-shard-00-02-llkya.mongodb.net:27017"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"/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BaseShoppingMall?ssl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true&amp;replicaSet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=Cluster0-shard-0&amp;authSource=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admin&amp;retryWrites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baseShoppingMall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client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BaseShoppingMall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baseShoppingMall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foundItems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items.find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({})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foundItems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B2700B-32E6-4AA9-9BB3-7BDF56EAD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8" y="4047946"/>
            <a:ext cx="8735644" cy="129558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708157-BE2B-41FD-A27E-88F69C9DCB50}"/>
              </a:ext>
            </a:extLst>
          </p:cNvPr>
          <p:cNvSpPr/>
          <p:nvPr/>
        </p:nvSpPr>
        <p:spPr>
          <a:xfrm>
            <a:off x="0" y="73836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21. </a:t>
            </a:r>
            <a:r>
              <a:rPr lang="ko-KR" altLang="en-US" dirty="0"/>
              <a:t>데이터 검색 테스트</a:t>
            </a:r>
            <a:r>
              <a:rPr lang="en-US" altLang="ko-KR" dirty="0"/>
              <a:t>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898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D9196E5-124D-477E-8AB4-825AC7B35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84" y="1271286"/>
            <a:ext cx="1800476" cy="431542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3E6F7AA-1673-4272-A14B-5D916BB381C2}"/>
              </a:ext>
            </a:extLst>
          </p:cNvPr>
          <p:cNvSpPr/>
          <p:nvPr/>
        </p:nvSpPr>
        <p:spPr>
          <a:xfrm>
            <a:off x="0" y="73836"/>
            <a:ext cx="3042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22. </a:t>
            </a:r>
            <a:r>
              <a:rPr lang="ko-KR" altLang="en-US" dirty="0"/>
              <a:t>지난 소스를 수정해보자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ACD9948-A296-4ACB-AF0D-37348686D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213" y="1271286"/>
            <a:ext cx="7508147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flask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render_template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pymongo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MongoClient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client = MongoClient(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"mongodb://mongouser:mongouser@"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"cluster0-shard-00-00-llkya.mongodb.net:27017,"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"cluster0-shard-00-01-llkya.mongodb.net:27017,"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"cluster0-shard-00-02-llkya.mongodb.net:27017"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"/BaseShoppingMall?ssl=true&amp;replicaSet=Cluster0-shard-0&amp;authSource=admin&amp;retryWrites=true"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@items.route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homepage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baseShoppingMall = client[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"BaseShoppingMall"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items = baseShoppingMall[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"Items"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my_items = items.find({})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render_template(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'/items/index.html'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"Welcome"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=my_items)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360C720-D57E-4BC2-8A48-EFFC6A344D5B}"/>
              </a:ext>
            </a:extLst>
          </p:cNvPr>
          <p:cNvCxnSpPr>
            <a:endCxn id="6" idx="1"/>
          </p:cNvCxnSpPr>
          <p:nvPr/>
        </p:nvCxnSpPr>
        <p:spPr>
          <a:xfrm flipV="1">
            <a:off x="2088859" y="2702447"/>
            <a:ext cx="1711354" cy="726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092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2C58691-E08E-43BF-8634-E820F28E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35" y="1476102"/>
            <a:ext cx="3734321" cy="39057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4B668CF-161A-4DB6-9635-86CA8E1065F4}"/>
              </a:ext>
            </a:extLst>
          </p:cNvPr>
          <p:cNvSpPr/>
          <p:nvPr/>
        </p:nvSpPr>
        <p:spPr>
          <a:xfrm>
            <a:off x="0" y="73836"/>
            <a:ext cx="4742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23. </a:t>
            </a:r>
            <a:r>
              <a:rPr lang="ko-KR" altLang="en-US" dirty="0"/>
              <a:t>실제 </a:t>
            </a:r>
            <a:r>
              <a:rPr lang="en-US" altLang="ko-KR" dirty="0"/>
              <a:t>DB</a:t>
            </a:r>
            <a:r>
              <a:rPr lang="ko-KR" altLang="en-US" dirty="0"/>
              <a:t>와 데이터가 일치하는 것을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3030EB-AD2E-4651-90E5-4135AED73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226" y="680158"/>
            <a:ext cx="4544059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63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4B668CF-161A-4DB6-9635-86CA8E1065F4}"/>
              </a:ext>
            </a:extLst>
          </p:cNvPr>
          <p:cNvSpPr/>
          <p:nvPr/>
        </p:nvSpPr>
        <p:spPr>
          <a:xfrm>
            <a:off x="0" y="73836"/>
            <a:ext cx="4742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23. </a:t>
            </a:r>
            <a:r>
              <a:rPr lang="ko-KR" altLang="en-US" dirty="0"/>
              <a:t>실제 </a:t>
            </a:r>
            <a:r>
              <a:rPr lang="en-US" altLang="ko-KR" dirty="0"/>
              <a:t>DB</a:t>
            </a:r>
            <a:r>
              <a:rPr lang="ko-KR" altLang="en-US" dirty="0"/>
              <a:t>와 데이터가 일치하는 것을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6A22B0-7065-4176-9AE6-F51B956CE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" y="1196257"/>
            <a:ext cx="5291442" cy="558790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27039D-79B5-4103-84FE-F1BE78CA1D5E}"/>
              </a:ext>
            </a:extLst>
          </p:cNvPr>
          <p:cNvSpPr/>
          <p:nvPr/>
        </p:nvSpPr>
        <p:spPr>
          <a:xfrm>
            <a:off x="102679" y="823518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임의로 </a:t>
            </a:r>
            <a:r>
              <a:rPr lang="en-US" altLang="ko-KR" dirty="0"/>
              <a:t>DB</a:t>
            </a:r>
            <a:r>
              <a:rPr lang="ko-KR" altLang="en-US" dirty="0"/>
              <a:t>에 데이터를 추가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588A21-EC76-4305-9F38-38B75856C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576" y="1192850"/>
            <a:ext cx="5541007" cy="54884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81DB89-C181-4B1A-BACE-025F29DFF465}"/>
              </a:ext>
            </a:extLst>
          </p:cNvPr>
          <p:cNvSpPr/>
          <p:nvPr/>
        </p:nvSpPr>
        <p:spPr>
          <a:xfrm>
            <a:off x="5854878" y="823518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제대로 늘어난 모습</a:t>
            </a:r>
          </a:p>
        </p:txBody>
      </p:sp>
    </p:spTree>
    <p:extLst>
      <p:ext uri="{BB962C8B-B14F-4D97-AF65-F5344CB8AC3E}">
        <p14:creationId xmlns:p14="http://schemas.microsoft.com/office/powerpoint/2010/main" val="50646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96DE94-A63F-49F0-865A-547451C7C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11" y="0"/>
            <a:ext cx="5059777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4305EA9-87D7-4D89-B27D-D41159D066D4}"/>
              </a:ext>
            </a:extLst>
          </p:cNvPr>
          <p:cNvSpPr/>
          <p:nvPr/>
        </p:nvSpPr>
        <p:spPr>
          <a:xfrm>
            <a:off x="7256476" y="6283354"/>
            <a:ext cx="612397" cy="251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8E1132-9AA1-4516-8DB1-29225E75EB94}"/>
              </a:ext>
            </a:extLst>
          </p:cNvPr>
          <p:cNvSpPr/>
          <p:nvPr/>
        </p:nvSpPr>
        <p:spPr>
          <a:xfrm>
            <a:off x="0" y="73836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10464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EDBFA1-1A6C-4F2F-9627-43D7E621A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49" y="0"/>
            <a:ext cx="6835901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39793F0-8301-4A5E-BFCD-49114E28F35C}"/>
              </a:ext>
            </a:extLst>
          </p:cNvPr>
          <p:cNvSpPr/>
          <p:nvPr/>
        </p:nvSpPr>
        <p:spPr>
          <a:xfrm>
            <a:off x="8288321" y="6484690"/>
            <a:ext cx="847290" cy="251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47283E-A0E5-4A4F-B324-F97611DE19A3}"/>
              </a:ext>
            </a:extLst>
          </p:cNvPr>
          <p:cNvSpPr/>
          <p:nvPr/>
        </p:nvSpPr>
        <p:spPr>
          <a:xfrm>
            <a:off x="0" y="73836"/>
            <a:ext cx="2249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무료 </a:t>
            </a:r>
            <a:r>
              <a:rPr lang="en-US" altLang="ko-KR" dirty="0"/>
              <a:t>Cluster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95810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3D3DA0-0807-4BA9-9EEC-D40A1E7BA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729" y="0"/>
            <a:ext cx="8756542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5E080F5-ADE8-41D4-92E0-68FDEE180204}"/>
              </a:ext>
            </a:extLst>
          </p:cNvPr>
          <p:cNvSpPr/>
          <p:nvPr/>
        </p:nvSpPr>
        <p:spPr>
          <a:xfrm>
            <a:off x="4160938" y="1409350"/>
            <a:ext cx="847290" cy="251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9F5CCA-F5FB-44AC-AF25-073CE3253A3B}"/>
              </a:ext>
            </a:extLst>
          </p:cNvPr>
          <p:cNvSpPr/>
          <p:nvPr/>
        </p:nvSpPr>
        <p:spPr>
          <a:xfrm>
            <a:off x="0" y="73836"/>
            <a:ext cx="1810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4. Security 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53889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E846FA-EC58-4245-8E1A-EC02C1D2B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779" y="0"/>
            <a:ext cx="8550442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55F6C41-6E58-4B9D-9CFF-3A66B2AD975A}"/>
              </a:ext>
            </a:extLst>
          </p:cNvPr>
          <p:cNvSpPr/>
          <p:nvPr/>
        </p:nvSpPr>
        <p:spPr>
          <a:xfrm>
            <a:off x="9328556" y="2122415"/>
            <a:ext cx="931180" cy="251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5DAC9A-4275-42E8-956F-9CB08A714B10}"/>
              </a:ext>
            </a:extLst>
          </p:cNvPr>
          <p:cNvSpPr/>
          <p:nvPr/>
        </p:nvSpPr>
        <p:spPr>
          <a:xfrm>
            <a:off x="0" y="73836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5. Add new user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734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9379474-17E2-4973-A2A7-5961F5BC3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947391"/>
            <a:ext cx="7363853" cy="496321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498F1C5-B69A-4532-ABB1-7E3E3E81B3FE}"/>
              </a:ext>
            </a:extLst>
          </p:cNvPr>
          <p:cNvSpPr/>
          <p:nvPr/>
        </p:nvSpPr>
        <p:spPr>
          <a:xfrm>
            <a:off x="8867163" y="5486400"/>
            <a:ext cx="654342" cy="251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EAF802-5DB7-4C88-ACFE-24CDAE567B35}"/>
              </a:ext>
            </a:extLst>
          </p:cNvPr>
          <p:cNvSpPr/>
          <p:nvPr/>
        </p:nvSpPr>
        <p:spPr>
          <a:xfrm>
            <a:off x="6947480" y="2031534"/>
            <a:ext cx="931180" cy="251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F6B397-DEAC-4C07-A954-0A552DCE597C}"/>
              </a:ext>
            </a:extLst>
          </p:cNvPr>
          <p:cNvSpPr/>
          <p:nvPr/>
        </p:nvSpPr>
        <p:spPr>
          <a:xfrm>
            <a:off x="6965656" y="2712441"/>
            <a:ext cx="931180" cy="251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61CC1C-856C-475E-8031-743845A8CF27}"/>
              </a:ext>
            </a:extLst>
          </p:cNvPr>
          <p:cNvSpPr/>
          <p:nvPr/>
        </p:nvSpPr>
        <p:spPr>
          <a:xfrm>
            <a:off x="0" y="73836"/>
            <a:ext cx="3174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 User ID, PW </a:t>
            </a:r>
            <a:r>
              <a:rPr lang="ko-KR" altLang="en-US" dirty="0"/>
              <a:t>입력 및 생성</a:t>
            </a:r>
          </a:p>
        </p:txBody>
      </p:sp>
    </p:spTree>
    <p:extLst>
      <p:ext uri="{BB962C8B-B14F-4D97-AF65-F5344CB8AC3E}">
        <p14:creationId xmlns:p14="http://schemas.microsoft.com/office/powerpoint/2010/main" val="247527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656A1B-5B33-4E92-A773-A26CC21C3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630" y="0"/>
            <a:ext cx="8600739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990BBF-72A5-4EB8-935A-A3A91F2F43E2}"/>
              </a:ext>
            </a:extLst>
          </p:cNvPr>
          <p:cNvSpPr/>
          <p:nvPr/>
        </p:nvSpPr>
        <p:spPr>
          <a:xfrm>
            <a:off x="6087610" y="1770077"/>
            <a:ext cx="654342" cy="251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87FD4C-77D5-41A8-86F7-ED7166EC41BB}"/>
              </a:ext>
            </a:extLst>
          </p:cNvPr>
          <p:cNvSpPr/>
          <p:nvPr/>
        </p:nvSpPr>
        <p:spPr>
          <a:xfrm>
            <a:off x="0" y="73836"/>
            <a:ext cx="1676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7. IP </a:t>
            </a:r>
            <a:r>
              <a:rPr lang="en-US" altLang="ko-KR" dirty="0" err="1"/>
              <a:t>WhiteList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76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636B75B-2269-44B8-BBFA-5D907CD2C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635" y="0"/>
            <a:ext cx="8618729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368727F-4760-4BCE-8DCF-426599259FC8}"/>
              </a:ext>
            </a:extLst>
          </p:cNvPr>
          <p:cNvSpPr/>
          <p:nvPr/>
        </p:nvSpPr>
        <p:spPr>
          <a:xfrm>
            <a:off x="9275425" y="1719743"/>
            <a:ext cx="1017867" cy="251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78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205</Words>
  <Application>Microsoft Office PowerPoint</Application>
  <PresentationFormat>와이드스크린</PresentationFormat>
  <Paragraphs>35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msoft33316</dc:creator>
  <cp:lastModifiedBy>msoft33316</cp:lastModifiedBy>
  <cp:revision>11</cp:revision>
  <dcterms:created xsi:type="dcterms:W3CDTF">2019-02-21T04:09:06Z</dcterms:created>
  <dcterms:modified xsi:type="dcterms:W3CDTF">2019-02-21T09:06:17Z</dcterms:modified>
</cp:coreProperties>
</file>