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0" r:id="rId5"/>
    <p:sldId id="265" r:id="rId6"/>
    <p:sldId id="266" r:id="rId7"/>
    <p:sldId id="259" r:id="rId8"/>
    <p:sldId id="267" r:id="rId9"/>
    <p:sldId id="256" r:id="rId10"/>
    <p:sldId id="270" r:id="rId11"/>
    <p:sldId id="278" r:id="rId12"/>
    <p:sldId id="269" r:id="rId13"/>
    <p:sldId id="272" r:id="rId14"/>
    <p:sldId id="273" r:id="rId15"/>
    <p:sldId id="279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69A4-144E-401F-A971-8A93E7CC5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3CBD6-9E84-44E5-8F57-74B81EE61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DDA5D-2AC1-48AF-98E7-4EFC3613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87790-2947-4BDF-B9E5-98CEE51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E3A65-15EA-447E-87FF-739E9B1B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289F-DA7D-4BE9-A59F-1CBCE39C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A4365-E76A-4BF7-8B62-DED7827C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7CB1-0760-4A5E-BFE2-BB0029EF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2599D-D3CE-4AD4-92C9-DF14097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7896B-0658-41B5-BF29-4B7A5A99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4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9E5F4-9806-40B9-BC17-C84C3CA49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CDB77-7B2B-4E8F-B5D3-11C89C21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E93C8-E9FB-4713-B8CF-D35832C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B43CE-214D-4CD6-B924-7D6DC114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C0C33-C32C-4731-8F21-A6FDC19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F5CD9-03EE-4FAB-BAB1-68CEEB05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4CFC6-F0DD-44D5-A489-B518B7D8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B64F7-32A0-483A-9EBE-21E7E045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42316-37BF-44EA-87D7-C784983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1449-FE1C-447B-86D5-06BB5B2B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B98A-B296-40C4-A50E-EABF24E2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8436-60B6-4B22-919F-3EF4E77D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9C235-A88C-4922-87BE-C8E80FE5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371A6-F3C6-4CE5-8B6C-A7D76965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BD42B-F243-4DE8-958F-0A1CE2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0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B46FC-BBC1-47FB-9100-C5F7305B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77B7-385C-4EEF-97E3-BFF2D763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ED853-3592-4627-8C97-9B844FAE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70A97-BBEA-456C-8EAD-16809C70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5666F-439D-46C5-A245-15F89B2F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D99A5-E113-4103-A74D-F425ACC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8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44C4-EF4F-43A7-8E23-20CCFE94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7F3C-36A6-4C3F-9129-9328E814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9C3D-E1BC-4CDE-9FB4-F4041D87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D0BB1-C80D-44BF-8A8B-BD101F62D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AEE476-2F17-4C71-BA5E-45012190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C732D1-1795-4A02-84AF-79252490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D3531-01F1-4231-8D1D-CAADD6F8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91798-E7E5-4BC4-AA15-A75B7D2D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2C7D-1A73-420B-9019-8531DC9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665F-AB8E-4006-82F2-D10AD3E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76203-2B74-40C6-BC45-E5FF8073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653917-1EDA-43EC-80CC-6556F56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4A44BD-7BC0-49FD-86BF-9A34528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26569-4746-4C7B-AEC4-1E2F3CB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DC9B4-AF3D-4BD6-9633-83FDC5AE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960EA-9141-453C-B581-F670ACF8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AB29-CF82-49F5-B836-10677FFA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59446-6E34-425F-B7EC-BE71A33A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B57F0-1615-4256-ACEA-F1E79668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E4E3D-435E-44BC-A8E2-1860B622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5A9E5-07F3-4209-ADC8-AA2DBEB6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2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BE5D7-26B5-4B77-9ADF-377D6664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7D02A6-A8E6-4FBF-8C35-66013A031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9DF2C-2A22-4029-9C36-8781D300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88BCA-99EE-44E8-94FA-BF72E1CB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8C82-0774-4352-A785-722DBBBC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84E26-C141-4022-BCB0-0B4A5CC6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8EE78-2D59-4AEE-86F1-D17AF107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86121-A958-4B15-B075-BC58B3C0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001D-991D-4730-89B2-10EB695CC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5922-0C27-476E-8B80-41C5C2DA0EB3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9D03F-73EC-4A62-BF22-879C57D6B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44D5E-1048-4579-8687-490CBAB4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7957-60DF-4045-9624-F0C7B7D6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4DC4-FA37-4080-B9F2-6368119B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3106" cy="1325563"/>
          </a:xfrm>
        </p:spPr>
        <p:txBody>
          <a:bodyPr/>
          <a:lstStyle/>
          <a:p>
            <a:r>
              <a:rPr lang="en-US" altLang="ko-KR" dirty="0"/>
              <a:t>Flask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써보자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9ACBF-9F67-431F-A8F7-5472C3F9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04" y="2580634"/>
            <a:ext cx="10515600" cy="2897377"/>
          </a:xfrm>
        </p:spPr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Hello World!</a:t>
            </a:r>
          </a:p>
          <a:p>
            <a:r>
              <a:rPr lang="ko-KR" altLang="en-US" dirty="0"/>
              <a:t>플라스크 동작원리</a:t>
            </a:r>
            <a:endParaRPr lang="en-US" altLang="ko-KR" dirty="0"/>
          </a:p>
          <a:p>
            <a:r>
              <a:rPr lang="en-US" altLang="ko-KR" dirty="0"/>
              <a:t>Template</a:t>
            </a:r>
          </a:p>
          <a:p>
            <a:r>
              <a:rPr lang="en-US" altLang="ko-KR" dirty="0"/>
              <a:t>Static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3BA3CA2-34AC-4ECB-9551-458FAC66E434}"/>
              </a:ext>
            </a:extLst>
          </p:cNvPr>
          <p:cNvSpPr txBox="1">
            <a:spLocks/>
          </p:cNvSpPr>
          <p:nvPr/>
        </p:nvSpPr>
        <p:spPr>
          <a:xfrm>
            <a:off x="838200" y="1472880"/>
            <a:ext cx="10663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3931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E0492-AD07-4B24-9659-5ED1A1AC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2" y="1073157"/>
            <a:ext cx="5163271" cy="5315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278160-298A-42F8-8D6A-F67EAB53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91" y="1073157"/>
            <a:ext cx="3096057" cy="67636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28B168E-576D-4543-B8CF-136BF73C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992" y="2459422"/>
            <a:ext cx="3096056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!!!!!!!!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0B835-F3A3-4A0B-BD59-407689D3B0B6}"/>
              </a:ext>
            </a:extLst>
          </p:cNvPr>
          <p:cNvSpPr/>
          <p:nvPr/>
        </p:nvSpPr>
        <p:spPr>
          <a:xfrm>
            <a:off x="365725" y="138750"/>
            <a:ext cx="221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Template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7CFDDB-32E8-4D8F-805E-3ED263C69CD1}"/>
              </a:ext>
            </a:extLst>
          </p:cNvPr>
          <p:cNvCxnSpPr/>
          <p:nvPr/>
        </p:nvCxnSpPr>
        <p:spPr>
          <a:xfrm>
            <a:off x="5679347" y="1411341"/>
            <a:ext cx="4166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BD6111-B044-4904-96B4-0A7FF961F8E1}"/>
              </a:ext>
            </a:extLst>
          </p:cNvPr>
          <p:cNvCxnSpPr>
            <a:cxnSpLocks/>
          </p:cNvCxnSpPr>
          <p:nvPr/>
        </p:nvCxnSpPr>
        <p:spPr>
          <a:xfrm>
            <a:off x="7757019" y="1845578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FA634347-24FA-4586-8994-8789B0B5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991" y="3954148"/>
            <a:ext cx="448811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EA78C9-AC6B-431D-9F3B-01408444E514}"/>
              </a:ext>
            </a:extLst>
          </p:cNvPr>
          <p:cNvCxnSpPr>
            <a:cxnSpLocks/>
          </p:cNvCxnSpPr>
          <p:nvPr/>
        </p:nvCxnSpPr>
        <p:spPr>
          <a:xfrm>
            <a:off x="8465627" y="3365383"/>
            <a:ext cx="0" cy="43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A364A6-D817-48EF-890B-56F6FFE58614}"/>
              </a:ext>
            </a:extLst>
          </p:cNvPr>
          <p:cNvSpPr/>
          <p:nvPr/>
        </p:nvSpPr>
        <p:spPr>
          <a:xfrm>
            <a:off x="365725" y="703825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폴더생성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A6B1F8-35E5-43B3-876D-9481FF88EF9C}"/>
              </a:ext>
            </a:extLst>
          </p:cNvPr>
          <p:cNvSpPr/>
          <p:nvPr/>
        </p:nvSpPr>
        <p:spPr>
          <a:xfrm>
            <a:off x="6208991" y="655799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hello.html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2DB4AE-E3C4-4947-98A5-5E740AEB757D}"/>
              </a:ext>
            </a:extLst>
          </p:cNvPr>
          <p:cNvSpPr/>
          <p:nvPr/>
        </p:nvSpPr>
        <p:spPr>
          <a:xfrm>
            <a:off x="6199339" y="3546337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main.py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3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A3DEE-9201-46CB-A611-866F848F90A4}"/>
              </a:ext>
            </a:extLst>
          </p:cNvPr>
          <p:cNvSpPr/>
          <p:nvPr/>
        </p:nvSpPr>
        <p:spPr>
          <a:xfrm>
            <a:off x="365725" y="138750"/>
            <a:ext cx="221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Template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AE189-FAD0-4598-BC3B-8A0399A7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8" y="4066672"/>
            <a:ext cx="2772162" cy="19624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E5BA02-DF3D-46BB-948A-8ED992DC928A}"/>
              </a:ext>
            </a:extLst>
          </p:cNvPr>
          <p:cNvSpPr/>
          <p:nvPr/>
        </p:nvSpPr>
        <p:spPr>
          <a:xfrm>
            <a:off x="365725" y="1046419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main.py </a:t>
            </a:r>
            <a:r>
              <a:rPr lang="ko-KR" altLang="en-US" dirty="0"/>
              <a:t>실행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C9FA68-8574-48F5-BC72-EB3E1E7F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" y="1501455"/>
            <a:ext cx="4258269" cy="15718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954C1A1-2DB2-4F4D-8390-2F8E8DBDF590}"/>
              </a:ext>
            </a:extLst>
          </p:cNvPr>
          <p:cNvSpPr/>
          <p:nvPr/>
        </p:nvSpPr>
        <p:spPr>
          <a:xfrm>
            <a:off x="365725" y="3600036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접속해보기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395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759866B-7D31-4AC5-94E3-422B3400C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01" y="3395999"/>
            <a:ext cx="4773336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391F4B-1842-4F04-AC32-FDC82E17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25" y="1623040"/>
            <a:ext cx="266769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!!!!!!!! {{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}}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A2ECD9-DA08-4BA4-BD12-AA6CE448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75" y="1547891"/>
            <a:ext cx="2857899" cy="18481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9B651E-6846-470F-9917-BD8B473890A1}"/>
              </a:ext>
            </a:extLst>
          </p:cNvPr>
          <p:cNvSpPr/>
          <p:nvPr/>
        </p:nvSpPr>
        <p:spPr>
          <a:xfrm>
            <a:off x="365725" y="138750"/>
            <a:ext cx="387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Template </a:t>
            </a:r>
            <a:r>
              <a:rPr lang="ko-KR" altLang="en-US" dirty="0"/>
              <a:t>이용하기 </a:t>
            </a:r>
            <a:r>
              <a:rPr lang="en-US" altLang="ko-KR" dirty="0"/>
              <a:t>– </a:t>
            </a:r>
            <a:r>
              <a:rPr lang="ko-KR" altLang="en-US" dirty="0"/>
              <a:t>데이터 바인딩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A87542-CEEB-4576-B423-D01113D84457}"/>
              </a:ext>
            </a:extLst>
          </p:cNvPr>
          <p:cNvSpPr/>
          <p:nvPr/>
        </p:nvSpPr>
        <p:spPr>
          <a:xfrm>
            <a:off x="365725" y="1046419"/>
            <a:ext cx="312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/template/hello.html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8E1BF-76CD-40DA-AE3A-530ACFA205EE}"/>
              </a:ext>
            </a:extLst>
          </p:cNvPr>
          <p:cNvSpPr/>
          <p:nvPr/>
        </p:nvSpPr>
        <p:spPr>
          <a:xfrm>
            <a:off x="434301" y="282714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main.py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E93DEF-CCCB-451F-A67F-33EAECE45532}"/>
              </a:ext>
            </a:extLst>
          </p:cNvPr>
          <p:cNvSpPr/>
          <p:nvPr/>
        </p:nvSpPr>
        <p:spPr>
          <a:xfrm>
            <a:off x="7616675" y="103819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실행 및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03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9AB8A9F-8E7C-440C-8204-DF8D3907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8" y="1453001"/>
            <a:ext cx="545284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B126B-1D87-4BEE-B66D-17A8B9E8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3647842"/>
            <a:ext cx="2981741" cy="20957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D89081-F06A-4A8F-B9C4-F72D8AC505E7}"/>
              </a:ext>
            </a:extLst>
          </p:cNvPr>
          <p:cNvSpPr/>
          <p:nvPr/>
        </p:nvSpPr>
        <p:spPr>
          <a:xfrm>
            <a:off x="365725" y="138750"/>
            <a:ext cx="460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Template </a:t>
            </a:r>
            <a:r>
              <a:rPr lang="ko-KR" altLang="en-US" dirty="0"/>
              <a:t>이용하기 </a:t>
            </a:r>
            <a:r>
              <a:rPr lang="en-US" altLang="ko-KR" dirty="0"/>
              <a:t>– URL</a:t>
            </a:r>
            <a:r>
              <a:rPr lang="ko-KR" altLang="en-US" dirty="0"/>
              <a:t>로 메시지 보내기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AAEBC3-BD09-4893-8FD2-C5E97C9A42C4}"/>
              </a:ext>
            </a:extLst>
          </p:cNvPr>
          <p:cNvSpPr/>
          <p:nvPr/>
        </p:nvSpPr>
        <p:spPr>
          <a:xfrm>
            <a:off x="526580" y="994763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main.py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AA6FC6-AF95-4468-B263-596E0F5CEAEE}"/>
              </a:ext>
            </a:extLst>
          </p:cNvPr>
          <p:cNvSpPr/>
          <p:nvPr/>
        </p:nvSpPr>
        <p:spPr>
          <a:xfrm>
            <a:off x="526580" y="321015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실행 및 접속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32D6E7-C359-4AB6-B80E-240F3DCB0483}"/>
              </a:ext>
            </a:extLst>
          </p:cNvPr>
          <p:cNvCxnSpPr>
            <a:cxnSpLocks/>
          </p:cNvCxnSpPr>
          <p:nvPr/>
        </p:nvCxnSpPr>
        <p:spPr>
          <a:xfrm>
            <a:off x="2608976" y="4320330"/>
            <a:ext cx="11660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ED9056-BC2C-4083-86BB-D060B7E6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38" y="1595256"/>
            <a:ext cx="3248478" cy="70494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30E419F-9CBC-4F5C-B30D-9BC9FB9C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38" y="3510238"/>
            <a:ext cx="7071919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device-width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user-scalable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http-equiv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"X-UA-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Compatible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E31F8-2B6F-41D0-9856-6079236896E6}"/>
              </a:ext>
            </a:extLst>
          </p:cNvPr>
          <p:cNvSpPr/>
          <p:nvPr/>
        </p:nvSpPr>
        <p:spPr>
          <a:xfrm>
            <a:off x="365725" y="138750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79106D-5E1A-4330-9AA1-90633E44D28B}"/>
              </a:ext>
            </a:extLst>
          </p:cNvPr>
          <p:cNvSpPr/>
          <p:nvPr/>
        </p:nvSpPr>
        <p:spPr>
          <a:xfrm>
            <a:off x="534969" y="1062069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/static/index.html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F463E-AF1E-489E-B9F7-82AE4515DA5F}"/>
              </a:ext>
            </a:extLst>
          </p:cNvPr>
          <p:cNvSpPr/>
          <p:nvPr/>
        </p:nvSpPr>
        <p:spPr>
          <a:xfrm>
            <a:off x="534969" y="285105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/static/index.html </a:t>
            </a:r>
            <a:r>
              <a:rPr lang="ko-KR" altLang="en-US" dirty="0"/>
              <a:t>내용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144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0E08AB-85A6-4306-B383-21181175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26" y="1416426"/>
            <a:ext cx="609600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static_url_path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app.send_static_file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A44B7-F230-4DB9-B68F-8F1C6211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26" y="4192528"/>
            <a:ext cx="3639058" cy="2210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749F01-6677-471B-814C-7918CBA635FD}"/>
              </a:ext>
            </a:extLst>
          </p:cNvPr>
          <p:cNvSpPr/>
          <p:nvPr/>
        </p:nvSpPr>
        <p:spPr>
          <a:xfrm>
            <a:off x="365725" y="138750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971979-F629-448D-920C-211DF7EF7B5E}"/>
              </a:ext>
            </a:extLst>
          </p:cNvPr>
          <p:cNvSpPr/>
          <p:nvPr/>
        </p:nvSpPr>
        <p:spPr>
          <a:xfrm>
            <a:off x="534969" y="843641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main.py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09E7B3-3116-406C-9927-B9E6F8F102BD}"/>
              </a:ext>
            </a:extLst>
          </p:cNvPr>
          <p:cNvSpPr/>
          <p:nvPr/>
        </p:nvSpPr>
        <p:spPr>
          <a:xfrm>
            <a:off x="534969" y="371970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실행 및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91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D595A1-F902-4446-A48C-493B2FBC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2396"/>
            <a:ext cx="4489434" cy="352646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BD2FED3-EE02-4AA7-BF4F-A07207DF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57" y="3083537"/>
            <a:ext cx="525150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template_folder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static_url_path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app.send_static_file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render_template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hello.html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app.route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app.send_static_file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flask.png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A22E8-578B-4CDF-91BA-254E4603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7" y="1381414"/>
            <a:ext cx="3153215" cy="8287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03911C-2EB3-4AA2-83A4-9A1A939C236C}"/>
              </a:ext>
            </a:extLst>
          </p:cNvPr>
          <p:cNvSpPr/>
          <p:nvPr/>
        </p:nvSpPr>
        <p:spPr>
          <a:xfrm>
            <a:off x="365725" y="138750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 </a:t>
            </a:r>
            <a:r>
              <a:rPr lang="en-US" altLang="ko-KR" dirty="0"/>
              <a:t>– Image </a:t>
            </a:r>
            <a:r>
              <a:rPr lang="ko-KR" altLang="en-US" dirty="0"/>
              <a:t>파일 추가하기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A5B894-21BB-4DF1-BF9E-4EB453988339}"/>
              </a:ext>
            </a:extLst>
          </p:cNvPr>
          <p:cNvSpPr/>
          <p:nvPr/>
        </p:nvSpPr>
        <p:spPr>
          <a:xfrm>
            <a:off x="534969" y="843641"/>
            <a:ext cx="319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/static/flask.png </a:t>
            </a:r>
            <a:r>
              <a:rPr lang="ko-KR" altLang="en-US" dirty="0"/>
              <a:t>파일 추가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4D92D-1B90-482F-BB0E-5EF6789D71D4}"/>
              </a:ext>
            </a:extLst>
          </p:cNvPr>
          <p:cNvSpPr/>
          <p:nvPr/>
        </p:nvSpPr>
        <p:spPr>
          <a:xfrm>
            <a:off x="534969" y="262350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main.py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42E4C-EB51-442F-81E7-B5AE6EC9689D}"/>
              </a:ext>
            </a:extLst>
          </p:cNvPr>
          <p:cNvSpPr/>
          <p:nvPr/>
        </p:nvSpPr>
        <p:spPr>
          <a:xfrm>
            <a:off x="5972433" y="169232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실행 후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1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0499E-2AA8-49CA-9B35-4E4156D1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759838"/>
            <a:ext cx="4489434" cy="3526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5CCAE1-9314-4E21-BA63-60ABDCD1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43" y="1759837"/>
            <a:ext cx="6000455" cy="3526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1C19AD-B905-4D6F-BAE0-6DBF6F480557}"/>
              </a:ext>
            </a:extLst>
          </p:cNvPr>
          <p:cNvSpPr/>
          <p:nvPr/>
        </p:nvSpPr>
        <p:spPr>
          <a:xfrm>
            <a:off x="365725" y="138750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 </a:t>
            </a:r>
            <a:r>
              <a:rPr lang="en-US" altLang="ko-KR" dirty="0"/>
              <a:t>– </a:t>
            </a:r>
            <a:r>
              <a:rPr lang="ko-KR" altLang="en-US" dirty="0"/>
              <a:t>직접 접근해보기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9B077D-3243-4D63-83FC-3A76E47A5804}"/>
              </a:ext>
            </a:extLst>
          </p:cNvPr>
          <p:cNvSpPr/>
          <p:nvPr/>
        </p:nvSpPr>
        <p:spPr>
          <a:xfrm>
            <a:off x="5300520" y="1387034"/>
            <a:ext cx="398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http://127.0.0.1:5000/static/flask.png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83E4F8-F1E4-4BFB-9467-F766D92A7C87}"/>
              </a:ext>
            </a:extLst>
          </p:cNvPr>
          <p:cNvSpPr/>
          <p:nvPr/>
        </p:nvSpPr>
        <p:spPr>
          <a:xfrm>
            <a:off x="465912" y="1387034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http://127.0.0.1:5000/image/flask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F61700-3352-4316-803B-951106EEFDF7}"/>
              </a:ext>
            </a:extLst>
          </p:cNvPr>
          <p:cNvSpPr/>
          <p:nvPr/>
        </p:nvSpPr>
        <p:spPr>
          <a:xfrm>
            <a:off x="465912" y="913388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차이점이 </a:t>
            </a:r>
            <a:r>
              <a:rPr lang="ko-KR" altLang="en-US" b="1" dirty="0" err="1"/>
              <a:t>뭘까요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085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AFE6585-217B-4712-868A-7C99F104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25" y="1397675"/>
            <a:ext cx="767592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device-width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user-scalable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http-equiv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"X-UA-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Compatible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"http://127.0.0.1:5000/static/flask.png"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1444EB-DD13-4027-B726-1B31248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" y="4156159"/>
            <a:ext cx="2835478" cy="23470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70A04C-7B95-4EC9-924B-E8C6A15A724F}"/>
              </a:ext>
            </a:extLst>
          </p:cNvPr>
          <p:cNvSpPr/>
          <p:nvPr/>
        </p:nvSpPr>
        <p:spPr>
          <a:xfrm>
            <a:off x="365725" y="138750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 </a:t>
            </a:r>
            <a:r>
              <a:rPr lang="en-US" altLang="ko-KR" dirty="0"/>
              <a:t>– html </a:t>
            </a:r>
            <a:r>
              <a:rPr lang="ko-KR" altLang="en-US" dirty="0"/>
              <a:t>에서 사용해보자</a:t>
            </a:r>
            <a:r>
              <a:rPr lang="en-US" altLang="ko-KR" dirty="0"/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2F923F-88C4-40A2-9C93-9BE2AFC63E8B}"/>
              </a:ext>
            </a:extLst>
          </p:cNvPr>
          <p:cNvSpPr/>
          <p:nvPr/>
        </p:nvSpPr>
        <p:spPr>
          <a:xfrm>
            <a:off x="534969" y="843641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/static/index.html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DBB87-68A5-4BF3-A920-E47A5918AEFD}"/>
              </a:ext>
            </a:extLst>
          </p:cNvPr>
          <p:cNvSpPr/>
          <p:nvPr/>
        </p:nvSpPr>
        <p:spPr>
          <a:xfrm>
            <a:off x="534969" y="364642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실행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423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6B8226-7D50-4798-A3FC-4A2D4BFB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4" y="4151435"/>
            <a:ext cx="3070370" cy="25414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FF8FC1-DB25-4C4A-BB3F-E04CF917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3" y="1286558"/>
            <a:ext cx="709708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viewport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device-width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user-scalable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minimum-scale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=1.0"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http-equiv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"X-UA-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Compatible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flask.png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8473E-5FF9-42E7-814A-2283B8C6A561}"/>
              </a:ext>
            </a:extLst>
          </p:cNvPr>
          <p:cNvSpPr/>
          <p:nvPr/>
        </p:nvSpPr>
        <p:spPr>
          <a:xfrm>
            <a:off x="365725" y="138750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이용하기 </a:t>
            </a:r>
            <a:r>
              <a:rPr lang="en-US" altLang="ko-KR" dirty="0"/>
              <a:t>– </a:t>
            </a:r>
            <a:r>
              <a:rPr lang="ko-KR" altLang="en-US" dirty="0"/>
              <a:t>주소를 줄여서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E9A4AD-68DF-4C32-BCC0-23907D5A2D3D}"/>
              </a:ext>
            </a:extLst>
          </p:cNvPr>
          <p:cNvSpPr/>
          <p:nvPr/>
        </p:nvSpPr>
        <p:spPr>
          <a:xfrm>
            <a:off x="534969" y="843641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/static/index.html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1E46C9-67BF-4E3D-8F67-4A6558D0552E}"/>
              </a:ext>
            </a:extLst>
          </p:cNvPr>
          <p:cNvSpPr/>
          <p:nvPr/>
        </p:nvSpPr>
        <p:spPr>
          <a:xfrm>
            <a:off x="534969" y="364642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실행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089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38BA04-9145-4538-B7D1-F176E900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50" y="323416"/>
            <a:ext cx="2676899" cy="6211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732CF6-14F2-4151-A1C7-39EC33535C19}"/>
              </a:ext>
            </a:extLst>
          </p:cNvPr>
          <p:cNvSpPr/>
          <p:nvPr/>
        </p:nvSpPr>
        <p:spPr>
          <a:xfrm>
            <a:off x="365725" y="13875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1 Settings</a:t>
            </a:r>
            <a:r>
              <a:rPr lang="ko-KR" altLang="en-US" dirty="0"/>
              <a:t>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80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066752-DAD8-483E-93F2-97A0E1F6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36" y="697973"/>
            <a:ext cx="8675727" cy="60212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42DC70-D3C5-42A6-AABB-C7322508BA7F}"/>
              </a:ext>
            </a:extLst>
          </p:cNvPr>
          <p:cNvSpPr/>
          <p:nvPr/>
        </p:nvSpPr>
        <p:spPr>
          <a:xfrm>
            <a:off x="365725" y="13875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1 Settings</a:t>
            </a:r>
            <a:r>
              <a:rPr lang="ko-KR" altLang="en-US" dirty="0"/>
              <a:t>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2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A6DFA6-85E8-4A85-A6BF-C62144C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652224"/>
            <a:ext cx="8738717" cy="61109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55F2999-1EDF-4DB4-A537-7F4A8AE08B0E}"/>
              </a:ext>
            </a:extLst>
          </p:cNvPr>
          <p:cNvSpPr/>
          <p:nvPr/>
        </p:nvSpPr>
        <p:spPr>
          <a:xfrm>
            <a:off x="365725" y="13875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1 Settings</a:t>
            </a:r>
            <a:r>
              <a:rPr lang="ko-KR" altLang="en-US" dirty="0"/>
              <a:t>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8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82D497-DCEA-4CAB-9479-CD7CF342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6" y="849100"/>
            <a:ext cx="7411787" cy="60088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6F2C48-5E29-4686-9A23-7E3834677467}"/>
              </a:ext>
            </a:extLst>
          </p:cNvPr>
          <p:cNvSpPr/>
          <p:nvPr/>
        </p:nvSpPr>
        <p:spPr>
          <a:xfrm>
            <a:off x="365725" y="13875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1 Settings</a:t>
            </a:r>
            <a:r>
              <a:rPr lang="ko-KR" altLang="en-US" dirty="0"/>
              <a:t>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23422-A83D-45BF-879A-A0A5BE6F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14" y="769704"/>
            <a:ext cx="7477571" cy="60882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51D014-F93F-44C4-BF78-5348113BFFC3}"/>
              </a:ext>
            </a:extLst>
          </p:cNvPr>
          <p:cNvSpPr/>
          <p:nvPr/>
        </p:nvSpPr>
        <p:spPr>
          <a:xfrm>
            <a:off x="365725" y="13875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1 Settings</a:t>
            </a:r>
            <a:r>
              <a:rPr lang="ko-KR" altLang="en-US" dirty="0"/>
              <a:t>이용하는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13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C9638-2333-436E-94EA-10880332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349208"/>
            <a:ext cx="9631119" cy="46964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7FBE880-6048-406D-86D7-83E23701D70A}"/>
              </a:ext>
            </a:extLst>
          </p:cNvPr>
          <p:cNvSpPr/>
          <p:nvPr/>
        </p:nvSpPr>
        <p:spPr>
          <a:xfrm>
            <a:off x="365725" y="138750"/>
            <a:ext cx="45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설치 </a:t>
            </a:r>
            <a:r>
              <a:rPr lang="en-US" altLang="ko-KR" dirty="0"/>
              <a:t>– 2 </a:t>
            </a:r>
            <a:r>
              <a:rPr lang="ko-KR" altLang="en-US" dirty="0"/>
              <a:t>터미널에서 설치 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35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2E1ADF-0F17-449A-8844-D9A7F927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5" y="1258018"/>
            <a:ext cx="2440800" cy="1752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DAB4CE-3526-4D84-B6AB-8E757A37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91" y="1258018"/>
            <a:ext cx="8097380" cy="1562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048DDD-D12D-46CD-9D72-037E35E17B30}"/>
              </a:ext>
            </a:extLst>
          </p:cNvPr>
          <p:cNvSpPr/>
          <p:nvPr/>
        </p:nvSpPr>
        <p:spPr>
          <a:xfrm>
            <a:off x="365725" y="138750"/>
            <a:ext cx="150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Hello World!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D1C27A-72E1-4BBD-99A9-EF06CC82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5" y="3837974"/>
            <a:ext cx="3548146" cy="30200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50BB6A-0D15-4364-82FD-7D06C03D301D}"/>
              </a:ext>
            </a:extLst>
          </p:cNvPr>
          <p:cNvSpPr/>
          <p:nvPr/>
        </p:nvSpPr>
        <p:spPr>
          <a:xfrm>
            <a:off x="365725" y="703825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main.py</a:t>
            </a:r>
            <a:r>
              <a:rPr lang="ko-KR" altLang="en-US" dirty="0"/>
              <a:t>를 만들고 실행시켜보자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DABF71-6FDD-4E91-807E-787286E8497E}"/>
              </a:ext>
            </a:extLst>
          </p:cNvPr>
          <p:cNvSpPr/>
          <p:nvPr/>
        </p:nvSpPr>
        <p:spPr>
          <a:xfrm>
            <a:off x="365724" y="3343875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접속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3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21DB53-4C24-41E2-A66E-03134362D2FD}"/>
              </a:ext>
            </a:extLst>
          </p:cNvPr>
          <p:cNvSpPr/>
          <p:nvPr/>
        </p:nvSpPr>
        <p:spPr>
          <a:xfrm>
            <a:off x="7877262" y="2382473"/>
            <a:ext cx="2692865" cy="264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074C32-34DB-4AB2-9314-A814CC0703EA}"/>
              </a:ext>
            </a:extLst>
          </p:cNvPr>
          <p:cNvSpPr/>
          <p:nvPr/>
        </p:nvSpPr>
        <p:spPr>
          <a:xfrm>
            <a:off x="8086988" y="2567031"/>
            <a:ext cx="1300294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Route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D93934-0775-4244-90AD-EDDB02351DD6}"/>
              </a:ext>
            </a:extLst>
          </p:cNvPr>
          <p:cNvSpPr/>
          <p:nvPr/>
        </p:nvSpPr>
        <p:spPr>
          <a:xfrm>
            <a:off x="8086988" y="3507996"/>
            <a:ext cx="1300294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Template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629DFF-C65D-4EDB-A714-C8B577E323D2}"/>
              </a:ext>
            </a:extLst>
          </p:cNvPr>
          <p:cNvSpPr/>
          <p:nvPr/>
        </p:nvSpPr>
        <p:spPr>
          <a:xfrm>
            <a:off x="9823509" y="2567031"/>
            <a:ext cx="620088" cy="148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</a:t>
            </a:r>
            <a:endParaRPr lang="en-US" altLang="ko-KR" dirty="0"/>
          </a:p>
          <a:p>
            <a:pPr algn="ctr"/>
            <a:r>
              <a:rPr lang="ko-KR" altLang="en-US" dirty="0"/>
              <a:t>함</a:t>
            </a:r>
            <a:endParaRPr lang="en-US" altLang="ko-KR" dirty="0"/>
          </a:p>
          <a:p>
            <a:pPr algn="ctr"/>
            <a:r>
              <a:rPr lang="ko-KR" altLang="en-US" dirty="0"/>
              <a:t>수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83750F-60B8-4C15-939A-E549415C7B8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87282" y="2839673"/>
            <a:ext cx="4362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EB2B40-8068-4FC0-A979-4F5FDF8DECA6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9387282" y="3780638"/>
            <a:ext cx="43622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C7911E-7921-4672-81FF-32068BCFB8A2}"/>
              </a:ext>
            </a:extLst>
          </p:cNvPr>
          <p:cNvSpPr/>
          <p:nvPr/>
        </p:nvSpPr>
        <p:spPr>
          <a:xfrm>
            <a:off x="3151644" y="2534176"/>
            <a:ext cx="1300294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Browser</a:t>
            </a:r>
            <a:br>
              <a:rPr lang="en-US" altLang="ko-KR" sz="1200" dirty="0"/>
            </a:br>
            <a:r>
              <a:rPr lang="en-US" altLang="ko-KR" sz="1200" dirty="0"/>
              <a:t>(chrome, </a:t>
            </a:r>
            <a:r>
              <a:rPr lang="en-US" altLang="ko-KR" sz="1200" dirty="0" err="1"/>
              <a:t>ie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A21D7D-64E1-4A3D-A335-1AD110233B05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6999741" y="2839673"/>
            <a:ext cx="10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A1A16F-7CFC-4A1D-8E05-D0172910748B}"/>
              </a:ext>
            </a:extLst>
          </p:cNvPr>
          <p:cNvSpPr txBox="1"/>
          <p:nvPr/>
        </p:nvSpPr>
        <p:spPr>
          <a:xfrm>
            <a:off x="369116" y="24328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기본 구조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E5374D-BCD9-45D2-A063-01DE097A7555}"/>
              </a:ext>
            </a:extLst>
          </p:cNvPr>
          <p:cNvSpPr/>
          <p:nvPr/>
        </p:nvSpPr>
        <p:spPr>
          <a:xfrm>
            <a:off x="8537545" y="4125571"/>
            <a:ext cx="849737" cy="35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D57A54-B03D-4260-A062-1FB66617A1D0}"/>
              </a:ext>
            </a:extLst>
          </p:cNvPr>
          <p:cNvSpPr/>
          <p:nvPr/>
        </p:nvSpPr>
        <p:spPr>
          <a:xfrm>
            <a:off x="8537545" y="4554203"/>
            <a:ext cx="849737" cy="35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r>
              <a:rPr lang="en-US" altLang="ko-KR" dirty="0"/>
              <a:t> ..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E87BC8-15C8-4A99-BA6A-432A3DCEB21D}"/>
              </a:ext>
            </a:extLst>
          </p:cNvPr>
          <p:cNvSpPr/>
          <p:nvPr/>
        </p:nvSpPr>
        <p:spPr>
          <a:xfrm>
            <a:off x="5541027" y="3990363"/>
            <a:ext cx="1459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</a:p>
          <a:p>
            <a:pPr algn="ctr"/>
            <a:r>
              <a:rPr lang="en-US" altLang="ko-KR" dirty="0"/>
              <a:t>response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2F2FB6-97BA-4115-A05A-A951BCFBD1D2}"/>
              </a:ext>
            </a:extLst>
          </p:cNvPr>
          <p:cNvSpPr/>
          <p:nvPr/>
        </p:nvSpPr>
        <p:spPr>
          <a:xfrm>
            <a:off x="5540058" y="2382473"/>
            <a:ext cx="1459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</a:p>
          <a:p>
            <a:pPr algn="ctr"/>
            <a:r>
              <a:rPr lang="en-US" altLang="ko-KR" dirty="0"/>
              <a:t>request 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63DB08-F5F2-4F8E-B99F-F1F13F1FF5AF}"/>
              </a:ext>
            </a:extLst>
          </p:cNvPr>
          <p:cNvCxnSpPr>
            <a:cxnSpLocks/>
          </p:cNvCxnSpPr>
          <p:nvPr/>
        </p:nvCxnSpPr>
        <p:spPr>
          <a:xfrm>
            <a:off x="4452811" y="2806818"/>
            <a:ext cx="10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A85EF2-F039-4B8F-9A9F-621CEA9F559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801791" y="3079460"/>
            <a:ext cx="0" cy="1372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F53D7E5-6609-40DB-92EE-3459DDE3614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801791" y="4447563"/>
            <a:ext cx="1739236" cy="4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6032D3-D75B-4EE1-B8B2-AADF40D89C7B}"/>
              </a:ext>
            </a:extLst>
          </p:cNvPr>
          <p:cNvCxnSpPr>
            <a:cxnSpLocks/>
          </p:cNvCxnSpPr>
          <p:nvPr/>
        </p:nvCxnSpPr>
        <p:spPr>
          <a:xfrm flipH="1">
            <a:off x="7081015" y="4528656"/>
            <a:ext cx="52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5D4EBC1-7E77-49AA-AB98-7B158D6BDD35}"/>
              </a:ext>
            </a:extLst>
          </p:cNvPr>
          <p:cNvCxnSpPr>
            <a:cxnSpLocks/>
          </p:cNvCxnSpPr>
          <p:nvPr/>
        </p:nvCxnSpPr>
        <p:spPr>
          <a:xfrm flipV="1">
            <a:off x="7602360" y="3780638"/>
            <a:ext cx="0" cy="748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5E31A3C-6834-4E9F-855C-3D17DBF42EA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02360" y="3780638"/>
            <a:ext cx="4846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E027CA-DE03-447A-B7FF-6ECDE910C138}"/>
              </a:ext>
            </a:extLst>
          </p:cNvPr>
          <p:cNvSpPr txBox="1"/>
          <p:nvPr/>
        </p:nvSpPr>
        <p:spPr>
          <a:xfrm>
            <a:off x="7825741" y="1999859"/>
            <a:ext cx="20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Framework: Flask 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902E710-8BEF-44B8-B6DB-C60F6942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0" y="2291883"/>
            <a:ext cx="801721" cy="1029870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4E4F70-53EB-4FD1-BCA8-F266326C671F}"/>
              </a:ext>
            </a:extLst>
          </p:cNvPr>
          <p:cNvCxnSpPr>
            <a:cxnSpLocks/>
          </p:cNvCxnSpPr>
          <p:nvPr/>
        </p:nvCxnSpPr>
        <p:spPr>
          <a:xfrm>
            <a:off x="1962679" y="2806818"/>
            <a:ext cx="10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1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345</Words>
  <Application>Microsoft Office PowerPoint</Application>
  <PresentationFormat>와이드스크린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굴림체</vt:lpstr>
      <vt:lpstr>맑은 고딕</vt:lpstr>
      <vt:lpstr>Arial</vt:lpstr>
      <vt:lpstr>Office 테마</vt:lpstr>
      <vt:lpstr>Flask를 써보자!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17</cp:revision>
  <dcterms:created xsi:type="dcterms:W3CDTF">2019-02-13T19:41:50Z</dcterms:created>
  <dcterms:modified xsi:type="dcterms:W3CDTF">2019-02-14T01:13:44Z</dcterms:modified>
</cp:coreProperties>
</file>